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4.xml" ContentType="application/vnd.openxmlformats-officedocument.theme+xml"/>
  <Override PartName="/ppt/theme/theme5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  <p:sldMasterId id="2147483740" r:id="rId5"/>
    <p:sldMasterId id="2147483707" r:id="rId6"/>
  </p:sldMasterIdLst>
  <p:notesMasterIdLst>
    <p:notesMasterId r:id="rId16"/>
  </p:notesMasterIdLst>
  <p:handoutMasterIdLst>
    <p:handoutMasterId r:id="rId17"/>
  </p:handoutMasterIdLst>
  <p:sldIdLst>
    <p:sldId id="256" r:id="rId7"/>
    <p:sldId id="265" r:id="rId8"/>
    <p:sldId id="266" r:id="rId9"/>
    <p:sldId id="267" r:id="rId10"/>
    <p:sldId id="268" r:id="rId11"/>
    <p:sldId id="273" r:id="rId12"/>
    <p:sldId id="271" r:id="rId13"/>
    <p:sldId id="272" r:id="rId14"/>
    <p:sldId id="264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00"/>
    <a:srgbClr val="F1F2F2"/>
    <a:srgbClr val="AAAAAA"/>
    <a:srgbClr val="929292"/>
    <a:srgbClr val="F9F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9FAA2D8-7868-162A-79E3-AF49FF1E525B}" v="12" dt="2021-08-31T20:12:29.821"/>
    <p1510:client id="{9CCC38C9-5055-CD49-B363-2FE5606DEA82}" v="52" dt="2021-02-02T14:53:24.581"/>
    <p1510:client id="{EE636182-0C78-C389-B9FC-F3B918D8E855}" v="1" dt="2021-04-27T07:08:47.486"/>
  </p1510:revLst>
</p1510:revInfo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442"/>
    <p:restoredTop sz="96959"/>
  </p:normalViewPr>
  <p:slideViewPr>
    <p:cSldViewPr snapToGrid="0" snapToObjects="1" showGuides="1">
      <p:cViewPr varScale="1">
        <p:scale>
          <a:sx n="111" d="100"/>
          <a:sy n="111" d="100"/>
        </p:scale>
        <p:origin x="216" y="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10" Type="http://schemas.openxmlformats.org/officeDocument/2006/relationships/slide" Target="slides/slide4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microsoft.com/office/2015/10/relationships/revisionInfo" Target="revisionInfo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spc="0" baseline="0">
                <a:solidFill>
                  <a:schemeClr val="bg1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defRPr>
            </a:pPr>
            <a:r>
              <a:rPr lang="en-US" sz="1500" b="1" i="0" dirty="0">
                <a:solidFill>
                  <a:schemeClr val="bg1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CHART TITLE</a:t>
            </a:r>
          </a:p>
        </c:rich>
      </c:tx>
      <c:layout>
        <c:manualLayout>
          <c:xMode val="edge"/>
          <c:yMode val="edge"/>
          <c:x val="0.41255916700145789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spc="0" baseline="0">
              <a:solidFill>
                <a:schemeClr val="bg1"/>
              </a:solidFill>
              <a:latin typeface="Inter" panose="020B0502030000000004" pitchFamily="34" charset="0"/>
              <a:ea typeface="Inter" panose="020B0502030000000004" pitchFamily="34" charset="0"/>
              <a:cs typeface="Inter" panose="020B05020300000000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F9F90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Inter Medium" panose="020B0502030000000004" pitchFamily="34" charset="0"/>
                    <a:ea typeface="Inter Medium" panose="020B0502030000000004" pitchFamily="34" charset="0"/>
                    <a:cs typeface="Inter Medium" panose="020B05020300000000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886-7743-A8E3-CB06C727B34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Inter Medium" panose="020B0502030000000004" pitchFamily="34" charset="0"/>
                    <a:ea typeface="Inter Medium" panose="020B0502030000000004" pitchFamily="34" charset="0"/>
                    <a:cs typeface="Inter Medium" panose="020B05020300000000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886-7743-A8E3-CB06C727B347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Inter Medium" panose="020B0502030000000004" pitchFamily="34" charset="0"/>
                    <a:ea typeface="Inter Medium" panose="020B0502030000000004" pitchFamily="34" charset="0"/>
                    <a:cs typeface="Inter Medium" panose="020B05020300000000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886-7743-A8E3-CB06C727B347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154763968"/>
        <c:axId val="571192768"/>
      </c:barChart>
      <c:catAx>
        <c:axId val="11547639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pPr>
            <a:endParaRPr lang="en-US"/>
          </a:p>
        </c:txPr>
        <c:crossAx val="571192768"/>
        <c:crosses val="autoZero"/>
        <c:auto val="1"/>
        <c:lblAlgn val="ctr"/>
        <c:lblOffset val="100"/>
        <c:noMultiLvlLbl val="0"/>
      </c:catAx>
      <c:valAx>
        <c:axId val="571192768"/>
        <c:scaling>
          <c:orientation val="minMax"/>
        </c:scaling>
        <c:delete val="0"/>
        <c:axPos val="l"/>
        <c:majorGridlines>
          <c:spPr>
            <a:ln w="12700" cap="flat" cmpd="sng" algn="ctr">
              <a:solidFill>
                <a:srgbClr val="E6E6E6"/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pPr>
            <a:endParaRPr lang="en-US"/>
          </a:p>
        </c:txPr>
        <c:crossAx val="11547639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9552552523746062"/>
          <c:y val="0.93412845896881036"/>
          <c:w val="0.40894878693928838"/>
          <c:h val="6.587154103118958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/>
              </a:solidFill>
              <a:latin typeface="Inter Medium" panose="020B0502030000000004" pitchFamily="34" charset="0"/>
              <a:ea typeface="Inter Medium" panose="020B0502030000000004" pitchFamily="34" charset="0"/>
              <a:cs typeface="Inter Medium" panose="020B05020300000000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spc="0" baseline="0">
                <a:solidFill>
                  <a:schemeClr val="tx1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defRPr>
            </a:pPr>
            <a:r>
              <a:rPr lang="en-US" sz="1500" b="1" i="0" dirty="0">
                <a:solidFill>
                  <a:schemeClr val="bg1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SALES</a:t>
            </a:r>
          </a:p>
        </c:rich>
      </c:tx>
      <c:layout>
        <c:manualLayout>
          <c:xMode val="edge"/>
          <c:yMode val="edge"/>
          <c:x val="0.40315792258724104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spc="0" baseline="0">
              <a:solidFill>
                <a:schemeClr val="tx1"/>
              </a:solidFill>
              <a:latin typeface="Inter" panose="020B0502030000000004" pitchFamily="34" charset="0"/>
              <a:ea typeface="Inter" panose="020B0502030000000004" pitchFamily="34" charset="0"/>
              <a:cs typeface="Inter" panose="020B0502030000000004" pitchFamily="34" charset="0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 w="25400">
              <a:solidFill>
                <a:schemeClr val="bg1"/>
              </a:solidFill>
            </a:ln>
          </c:spPr>
          <c:dPt>
            <c:idx val="0"/>
            <c:bubble3D val="0"/>
            <c:spPr>
              <a:solidFill>
                <a:srgbClr val="FFFF00"/>
              </a:solidFill>
              <a:ln w="2540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1AE5-BC47-8800-5A9F6026E152}"/>
              </c:ext>
            </c:extLst>
          </c:dPt>
          <c:dPt>
            <c:idx val="1"/>
            <c:bubble3D val="0"/>
            <c:spPr>
              <a:solidFill>
                <a:schemeClr val="bg1">
                  <a:lumMod val="75000"/>
                </a:schemeClr>
              </a:solidFill>
              <a:ln w="2540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1AE5-BC47-8800-5A9F6026E152}"/>
              </c:ext>
            </c:extLst>
          </c:dPt>
          <c:dPt>
            <c:idx val="2"/>
            <c:bubble3D val="0"/>
            <c:spPr>
              <a:solidFill>
                <a:schemeClr val="tx1">
                  <a:lumMod val="50000"/>
                  <a:lumOff val="50000"/>
                </a:schemeClr>
              </a:solidFill>
              <a:ln w="2540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1AE5-BC47-8800-5A9F6026E152}"/>
              </c:ext>
            </c:extLst>
          </c:dPt>
          <c:dPt>
            <c:idx val="3"/>
            <c:bubble3D val="0"/>
            <c:spPr>
              <a:solidFill>
                <a:schemeClr val="bg2"/>
              </a:solidFill>
              <a:ln w="2540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1AE5-BC47-8800-5A9F6026E152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65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1AE5-BC47-8800-5A9F6026E15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9.2155787985527038E-2"/>
          <c:y val="0.92494248187899974"/>
          <c:w val="0.81568842402894592"/>
          <c:h val="7.505751812100025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/>
              </a:solidFill>
              <a:latin typeface="Inter Medium" panose="020B0502030000000004" pitchFamily="34" charset="0"/>
              <a:ea typeface="Inter Medium" panose="020B0502030000000004" pitchFamily="34" charset="0"/>
              <a:cs typeface="Inter Medium" panose="020B05020300000000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spc="0" baseline="0">
                <a:solidFill>
                  <a:schemeClr val="tx1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defRPr>
            </a:pPr>
            <a:r>
              <a:rPr lang="en-US" sz="1500" b="1" i="0" dirty="0">
                <a:solidFill>
                  <a:schemeClr val="tx1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CHART TITLE</a:t>
            </a:r>
          </a:p>
        </c:rich>
      </c:tx>
      <c:layout>
        <c:manualLayout>
          <c:xMode val="edge"/>
          <c:yMode val="edge"/>
          <c:x val="0.41255916700145789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spc="0" baseline="0">
              <a:solidFill>
                <a:schemeClr val="tx1"/>
              </a:solidFill>
              <a:latin typeface="Inter" panose="020B0502030000000004" pitchFamily="34" charset="0"/>
              <a:ea typeface="Inter" panose="020B0502030000000004" pitchFamily="34" charset="0"/>
              <a:cs typeface="Inter" panose="020B05020300000000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F9F90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/>
                    </a:solidFill>
                    <a:latin typeface="Inter Medium" panose="020B0502030000000004" pitchFamily="34" charset="0"/>
                    <a:ea typeface="Inter Medium" panose="020B0502030000000004" pitchFamily="34" charset="0"/>
                    <a:cs typeface="Inter Medium" panose="020B05020300000000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C4B-6C47-972A-B110C8D37BE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/>
                    </a:solidFill>
                    <a:latin typeface="Inter Medium" panose="020B0502030000000004" pitchFamily="34" charset="0"/>
                    <a:ea typeface="Inter Medium" panose="020B0502030000000004" pitchFamily="34" charset="0"/>
                    <a:cs typeface="Inter Medium" panose="020B05020300000000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C4B-6C47-972A-B110C8D37BE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/>
                    </a:solidFill>
                    <a:latin typeface="Inter Medium" panose="020B0502030000000004" pitchFamily="34" charset="0"/>
                    <a:ea typeface="Inter Medium" panose="020B0502030000000004" pitchFamily="34" charset="0"/>
                    <a:cs typeface="Inter Medium" panose="020B05020300000000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C4B-6C47-972A-B110C8D37BEF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154763968"/>
        <c:axId val="571192768"/>
      </c:barChart>
      <c:catAx>
        <c:axId val="11547639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pPr>
            <a:endParaRPr lang="en-US"/>
          </a:p>
        </c:txPr>
        <c:crossAx val="571192768"/>
        <c:crosses val="autoZero"/>
        <c:auto val="1"/>
        <c:lblAlgn val="ctr"/>
        <c:lblOffset val="100"/>
        <c:noMultiLvlLbl val="0"/>
      </c:catAx>
      <c:valAx>
        <c:axId val="571192768"/>
        <c:scaling>
          <c:orientation val="minMax"/>
        </c:scaling>
        <c:delete val="0"/>
        <c:axPos val="l"/>
        <c:majorGridlines>
          <c:spPr>
            <a:ln w="15875" cap="flat" cmpd="sng" algn="ctr">
              <a:solidFill>
                <a:srgbClr val="E6E6E6"/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pPr>
            <a:endParaRPr lang="en-US"/>
          </a:p>
        </c:txPr>
        <c:crossAx val="11547639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9552552523746062"/>
          <c:y val="0.93412845896881036"/>
          <c:w val="0.40894878693928838"/>
          <c:h val="6.587154103118958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/>
              </a:solidFill>
              <a:latin typeface="Inter Medium" panose="020B0502030000000004" pitchFamily="34" charset="0"/>
              <a:ea typeface="Inter Medium" panose="020B0502030000000004" pitchFamily="34" charset="0"/>
              <a:cs typeface="Inter Medium" panose="020B05020300000000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spc="0" baseline="0">
                <a:solidFill>
                  <a:schemeClr val="tx1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defRPr>
            </a:pPr>
            <a:r>
              <a:rPr lang="en-US" sz="1500" b="1" i="0" dirty="0">
                <a:solidFill>
                  <a:schemeClr val="tx1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SALES</a:t>
            </a:r>
          </a:p>
        </c:rich>
      </c:tx>
      <c:layout>
        <c:manualLayout>
          <c:xMode val="edge"/>
          <c:yMode val="edge"/>
          <c:x val="0.40315792258724104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spc="0" baseline="0">
              <a:solidFill>
                <a:schemeClr val="tx1"/>
              </a:solidFill>
              <a:latin typeface="Inter" panose="020B0502030000000004" pitchFamily="34" charset="0"/>
              <a:ea typeface="Inter" panose="020B0502030000000004" pitchFamily="34" charset="0"/>
              <a:cs typeface="Inter" panose="020B0502030000000004" pitchFamily="34" charset="0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 w="25400">
              <a:solidFill>
                <a:schemeClr val="bg1"/>
              </a:solidFill>
            </a:ln>
          </c:spPr>
          <c:dPt>
            <c:idx val="0"/>
            <c:bubble3D val="0"/>
            <c:spPr>
              <a:solidFill>
                <a:srgbClr val="FFFF00"/>
              </a:solidFill>
              <a:ln w="2540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498E-CD47-A703-74F3E808FEB0}"/>
              </c:ext>
            </c:extLst>
          </c:dPt>
          <c:dPt>
            <c:idx val="1"/>
            <c:bubble3D val="0"/>
            <c:spPr>
              <a:solidFill>
                <a:schemeClr val="bg1">
                  <a:lumMod val="75000"/>
                </a:schemeClr>
              </a:solidFill>
              <a:ln w="2540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498E-CD47-A703-74F3E808FEB0}"/>
              </c:ext>
            </c:extLst>
          </c:dPt>
          <c:dPt>
            <c:idx val="2"/>
            <c:bubble3D val="0"/>
            <c:spPr>
              <a:solidFill>
                <a:schemeClr val="tx1">
                  <a:lumMod val="50000"/>
                  <a:lumOff val="50000"/>
                </a:schemeClr>
              </a:solidFill>
              <a:ln w="2540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498E-CD47-A703-74F3E808FEB0}"/>
              </c:ext>
            </c:extLst>
          </c:dPt>
          <c:dPt>
            <c:idx val="3"/>
            <c:bubble3D val="0"/>
            <c:spPr>
              <a:solidFill>
                <a:schemeClr val="bg2"/>
              </a:solidFill>
              <a:ln w="2540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498E-CD47-A703-74F3E808FEB0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65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498E-CD47-A703-74F3E808FEB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9.2155787985527038E-2"/>
          <c:y val="0.92494248187899974"/>
          <c:w val="0.81568842402894592"/>
          <c:h val="7.505751812100025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/>
              </a:solidFill>
              <a:latin typeface="Inter Medium" panose="020B0502030000000004" pitchFamily="34" charset="0"/>
              <a:ea typeface="Inter Medium" panose="020B0502030000000004" pitchFamily="34" charset="0"/>
              <a:cs typeface="Inter Medium" panose="020B05020300000000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colors2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colors3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colors4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48C3969-9E63-A345-BB21-C4F80F17B82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72AFF04-979D-ED46-A90F-3C0B9D59644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F77756-703A-4C45-96D0-2261A4FADC57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8A9E3F-2800-654D-A508-43B1B8C345F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2DB950-E412-6D41-986A-A4F7198885D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BAD6D8-DF40-6D42-973A-CD331A9D1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30973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4A7845-6E42-A54B-BDCA-C3518250E7BF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E41982-9C9C-C141-8575-EDABC0346C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240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emf"/><Relationship Id="rId4" Type="http://schemas.openxmlformats.org/officeDocument/2006/relationships/image" Target="../media/image6.emf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emf"/><Relationship Id="rId4" Type="http://schemas.openxmlformats.org/officeDocument/2006/relationships/image" Target="../media/image6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emf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3.emf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5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ulinė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36F833E-D503-7449-87CC-B8E383BC66C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09021" y="424809"/>
            <a:ext cx="862883" cy="983770"/>
          </a:xfrm>
          <a:prstGeom prst="rect">
            <a:avLst/>
          </a:prstGeom>
        </p:spPr>
      </p:pic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62B305F-E454-6A49-BE5A-20AC4E248E2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32355" y="5837238"/>
            <a:ext cx="8854531" cy="40005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200" b="1" i="0">
                <a:solidFill>
                  <a:schemeClr val="bg1"/>
                </a:solidFill>
                <a:latin typeface="Inter Semi Bold" panose="020B0502030000000004" pitchFamily="34" charset="0"/>
                <a:ea typeface="Inter Semi Bold" panose="020B0502030000000004" pitchFamily="34" charset="0"/>
                <a:cs typeface="Inter Semi Bold" panose="020B0502030000000004" pitchFamily="34" charset="0"/>
              </a:defRPr>
            </a:lvl1pPr>
          </a:lstStyle>
          <a:p>
            <a:pPr lvl="0"/>
            <a:r>
              <a:rPr lang="en-US" dirty="0" err="1"/>
              <a:t>Subantraštė</a:t>
            </a:r>
            <a:endParaRPr lang="en-US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AD15DE3A-FC37-F54E-907A-A159B33E946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2355" y="1952625"/>
            <a:ext cx="8854531" cy="3534526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5000" b="1" i="0">
                <a:solidFill>
                  <a:srgbClr val="FFFF00"/>
                </a:solidFill>
                <a:latin typeface="Inter Semi Bold" panose="020B0502030000000004" pitchFamily="34" charset="0"/>
                <a:ea typeface="Inter Semi Bold" panose="020B0502030000000004" pitchFamily="34" charset="0"/>
                <a:cs typeface="Inter Semi Bold" panose="020B0502030000000004" pitchFamily="34" charset="0"/>
              </a:defRPr>
            </a:lvl1pPr>
          </a:lstStyle>
          <a:p>
            <a:pPr lvl="0"/>
            <a:r>
              <a:rPr lang="en-US" dirty="0" err="1"/>
              <a:t>Antraštė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D861843-38B4-D148-99E5-9F4C3E2339E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356850" y="0"/>
            <a:ext cx="190500" cy="68580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C7BC27-E701-EC4E-A29B-BA55A67673F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 rot="16200000">
            <a:off x="8847686" y="3603890"/>
            <a:ext cx="4985555" cy="64368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30000"/>
              </a:lnSpc>
              <a:spcBef>
                <a:spcPts val="0"/>
              </a:spcBef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1pPr>
            <a:lvl2pPr marL="4572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2pPr>
            <a:lvl3pPr marL="9144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3pPr>
            <a:lvl4pPr marL="13716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4pPr>
            <a:lvl5pPr marL="18288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5pPr>
          </a:lstStyle>
          <a:p>
            <a:pPr lvl="0"/>
            <a:r>
              <a:rPr lang="en-GB" dirty="0"/>
              <a:t>UŽ KIEKVIENOS TECHNOLOGIJOS – ŽMOGUS</a:t>
            </a:r>
            <a:endParaRPr lang="en-LT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3236F9-E2AE-0F43-8E57-369CAB5520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t="3" r="14257" b="-238517"/>
          <a:stretch/>
        </p:blipFill>
        <p:spPr>
          <a:xfrm>
            <a:off x="0" y="958421"/>
            <a:ext cx="10453816" cy="1289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280B7D9-02D2-AC4C-8368-6F07A5A2E8F5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293495" y="858795"/>
            <a:ext cx="1104900" cy="25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8352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kstas_Dvi daly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6D8A384-C846-7641-BEB4-42006FEB5447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4" name="Text Placeholder 20">
            <a:extLst>
              <a:ext uri="{FF2B5EF4-FFF2-40B4-BE49-F238E27FC236}">
                <a16:creationId xmlns:a16="http://schemas.microsoft.com/office/drawing/2014/main" id="{F497E261-9388-AC42-BFA8-252592EA0D4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9930" y="2924175"/>
            <a:ext cx="4922888" cy="3311169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600" b="0" i="0">
                <a:solidFill>
                  <a:schemeClr val="tx1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B5FF6581-2E75-F54C-AC74-4CFB308232A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1645" y="600737"/>
            <a:ext cx="4921173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 b="0" i="0">
                <a:solidFill>
                  <a:schemeClr val="tx1"/>
                </a:solidFill>
                <a:latin typeface="Inter Semi Bold" panose="020B0502030000000004" pitchFamily="34" charset="0"/>
                <a:ea typeface="Inter Semi Bold" panose="020B0502030000000004" pitchFamily="34" charset="0"/>
                <a:cs typeface="Inter Semi Bold" panose="020B05020300000000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ANTRAŠTĖ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2E6D4784-2EA3-C74A-80A6-6E53A345902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735930" y="2924175"/>
            <a:ext cx="4922888" cy="3311169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600" b="0" i="0">
                <a:solidFill>
                  <a:schemeClr val="bg1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5592035A-2271-5843-9AF4-E3E9FDCF013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737645" y="600737"/>
            <a:ext cx="4921173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 b="0" i="0">
                <a:solidFill>
                  <a:schemeClr val="bg1"/>
                </a:solidFill>
                <a:latin typeface="Inter Semi Bold" panose="020B0502030000000004" pitchFamily="34" charset="0"/>
                <a:ea typeface="Inter Semi Bold" panose="020B0502030000000004" pitchFamily="34" charset="0"/>
                <a:cs typeface="Inter Semi Bold" panose="020B05020300000000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ANTRAŠTĖ</a:t>
            </a:r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B83568EC-B77A-0E4D-9628-B5B410A3918A}"/>
              </a:ext>
            </a:extLst>
          </p:cNvPr>
          <p:cNvSpPr txBox="1">
            <a:spLocks/>
          </p:cNvSpPr>
          <p:nvPr userDrawn="1"/>
        </p:nvSpPr>
        <p:spPr>
          <a:xfrm>
            <a:off x="11163044" y="6286367"/>
            <a:ext cx="922601" cy="365125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r" defTabSz="914400" rtl="0" eaLnBrk="1" latinLnBrk="0" hangingPunct="1">
              <a:defRPr sz="1500" b="1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D6F01323-A656-431B-B19E-EE6A8E2AF848}" type="slidenum">
              <a:rPr lang="en-US" sz="1400" b="1" i="0" smtClean="0">
                <a:solidFill>
                  <a:schemeClr val="bg1"/>
                </a:solidFill>
                <a:latin typeface="Inter Semi Bold" panose="020B0502030000000004" pitchFamily="34" charset="0"/>
                <a:ea typeface="Inter Semi Bold" panose="020B0502030000000004" pitchFamily="34" charset="0"/>
                <a:cs typeface="Inter Semi Bold" panose="020B0502030000000004" pitchFamily="34" charset="0"/>
              </a:rPr>
              <a:pPr algn="ctr"/>
              <a:t>‹#›</a:t>
            </a:fld>
            <a:endParaRPr lang="en-US" sz="1400" b="1" i="0" dirty="0">
              <a:solidFill>
                <a:schemeClr val="bg1"/>
              </a:solidFill>
              <a:latin typeface="Inter Semi Bold" panose="020B0502030000000004" pitchFamily="34" charset="0"/>
              <a:ea typeface="Inter Semi Bold" panose="020B0502030000000004" pitchFamily="34" charset="0"/>
              <a:cs typeface="Inter Semi Bold" panose="020B050203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33946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  <p15:guide id="19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kstas_Keturios daly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5224FEE-B2A5-5B45-808C-F0B694341654}"/>
              </a:ext>
            </a:extLst>
          </p:cNvPr>
          <p:cNvSpPr/>
          <p:nvPr userDrawn="1"/>
        </p:nvSpPr>
        <p:spPr>
          <a:xfrm>
            <a:off x="6096001" y="1"/>
            <a:ext cx="6095999" cy="342899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0" name="Text Placeholder 20">
            <a:extLst>
              <a:ext uri="{FF2B5EF4-FFF2-40B4-BE49-F238E27FC236}">
                <a16:creationId xmlns:a16="http://schemas.microsoft.com/office/drawing/2014/main" id="{B72BBEF3-610E-084B-8035-69D7E509C5A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59600" y="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bg1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16" name="Text Placeholder 20">
            <a:extLst>
              <a:ext uri="{FF2B5EF4-FFF2-40B4-BE49-F238E27FC236}">
                <a16:creationId xmlns:a16="http://schemas.microsoft.com/office/drawing/2014/main" id="{69113ABE-874B-0647-8AAD-DE5BA4A26C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3597" y="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tx1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04E145C-81F0-8344-8DEA-9501D7BD7159}"/>
              </a:ext>
            </a:extLst>
          </p:cNvPr>
          <p:cNvSpPr/>
          <p:nvPr userDrawn="1"/>
        </p:nvSpPr>
        <p:spPr>
          <a:xfrm>
            <a:off x="1" y="3429001"/>
            <a:ext cx="6095999" cy="342899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9" name="Text Placeholder 20">
            <a:extLst>
              <a:ext uri="{FF2B5EF4-FFF2-40B4-BE49-F238E27FC236}">
                <a16:creationId xmlns:a16="http://schemas.microsoft.com/office/drawing/2014/main" id="{BAFEA5EF-7EB5-B242-B569-0521DECA7C5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59600" y="342900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tx1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20" name="Text Placeholder 20">
            <a:extLst>
              <a:ext uri="{FF2B5EF4-FFF2-40B4-BE49-F238E27FC236}">
                <a16:creationId xmlns:a16="http://schemas.microsoft.com/office/drawing/2014/main" id="{3E63EFE9-5010-3C45-ABA3-DB0AF79AC1E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63597" y="342900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bg1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</p:spTree>
    <p:extLst>
      <p:ext uri="{BB962C8B-B14F-4D97-AF65-F5344CB8AC3E}">
        <p14:creationId xmlns:p14="http://schemas.microsoft.com/office/powerpoint/2010/main" val="29627740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  <p15:guide id="19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kstas_Keturios daly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504E145C-81F0-8344-8DEA-9501D7BD7159}"/>
              </a:ext>
            </a:extLst>
          </p:cNvPr>
          <p:cNvSpPr/>
          <p:nvPr userDrawn="1"/>
        </p:nvSpPr>
        <p:spPr>
          <a:xfrm>
            <a:off x="1" y="-1"/>
            <a:ext cx="6095999" cy="342899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5224FEE-B2A5-5B45-808C-F0B694341654}"/>
              </a:ext>
            </a:extLst>
          </p:cNvPr>
          <p:cNvSpPr/>
          <p:nvPr userDrawn="1"/>
        </p:nvSpPr>
        <p:spPr>
          <a:xfrm>
            <a:off x="6096001" y="3428998"/>
            <a:ext cx="6095999" cy="342899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0" name="Text Placeholder 20">
            <a:extLst>
              <a:ext uri="{FF2B5EF4-FFF2-40B4-BE49-F238E27FC236}">
                <a16:creationId xmlns:a16="http://schemas.microsoft.com/office/drawing/2014/main" id="{B72BBEF3-610E-084B-8035-69D7E509C5A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59600" y="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tx1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16" name="Text Placeholder 20">
            <a:extLst>
              <a:ext uri="{FF2B5EF4-FFF2-40B4-BE49-F238E27FC236}">
                <a16:creationId xmlns:a16="http://schemas.microsoft.com/office/drawing/2014/main" id="{69113ABE-874B-0647-8AAD-DE5BA4A26C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3597" y="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bg1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19" name="Text Placeholder 20">
            <a:extLst>
              <a:ext uri="{FF2B5EF4-FFF2-40B4-BE49-F238E27FC236}">
                <a16:creationId xmlns:a16="http://schemas.microsoft.com/office/drawing/2014/main" id="{BAFEA5EF-7EB5-B242-B569-0521DECA7C5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59600" y="342900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bg1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20" name="Text Placeholder 20">
            <a:extLst>
              <a:ext uri="{FF2B5EF4-FFF2-40B4-BE49-F238E27FC236}">
                <a16:creationId xmlns:a16="http://schemas.microsoft.com/office/drawing/2014/main" id="{3E63EFE9-5010-3C45-ABA3-DB0AF79AC1E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63597" y="342900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tx1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</p:spTree>
    <p:extLst>
      <p:ext uri="{BB962C8B-B14F-4D97-AF65-F5344CB8AC3E}">
        <p14:creationId xmlns:p14="http://schemas.microsoft.com/office/powerpoint/2010/main" val="2360365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  <p15:guide id="19" pos="384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ekstas_Keturios daly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0">
            <a:extLst>
              <a:ext uri="{FF2B5EF4-FFF2-40B4-BE49-F238E27FC236}">
                <a16:creationId xmlns:a16="http://schemas.microsoft.com/office/drawing/2014/main" id="{A2479587-0613-014A-907C-7A6BD40A26A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59600" y="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bg1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9" name="Text Placeholder 20">
            <a:extLst>
              <a:ext uri="{FF2B5EF4-FFF2-40B4-BE49-F238E27FC236}">
                <a16:creationId xmlns:a16="http://schemas.microsoft.com/office/drawing/2014/main" id="{0FAD5EC6-4199-5C46-B4E6-5A8F4773425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3597" y="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bg1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10" name="Text Placeholder 20">
            <a:extLst>
              <a:ext uri="{FF2B5EF4-FFF2-40B4-BE49-F238E27FC236}">
                <a16:creationId xmlns:a16="http://schemas.microsoft.com/office/drawing/2014/main" id="{63654EC9-44A8-5048-83C2-2359A000B86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59600" y="342900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bg1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11" name="Text Placeholder 20">
            <a:extLst>
              <a:ext uri="{FF2B5EF4-FFF2-40B4-BE49-F238E27FC236}">
                <a16:creationId xmlns:a16="http://schemas.microsoft.com/office/drawing/2014/main" id="{87ED44B0-B49B-2E43-9448-B9CA2D9A13B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63597" y="342900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bg1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CE84176-04FD-7E44-80FE-534E00AD682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5304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ekstas_Keturios daly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C747910-06FD-4846-B37B-91A91EE5B3C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 Placeholder 20">
            <a:extLst>
              <a:ext uri="{FF2B5EF4-FFF2-40B4-BE49-F238E27FC236}">
                <a16:creationId xmlns:a16="http://schemas.microsoft.com/office/drawing/2014/main" id="{719F9151-DC16-CE4F-9309-39250B29EAA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59600" y="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tx1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C502A480-02A7-4745-AB98-DBF61781251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3597" y="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tx1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6" name="Text Placeholder 20">
            <a:extLst>
              <a:ext uri="{FF2B5EF4-FFF2-40B4-BE49-F238E27FC236}">
                <a16:creationId xmlns:a16="http://schemas.microsoft.com/office/drawing/2014/main" id="{9DD59F3E-D979-E24A-8E0A-3B87A2DA64D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59600" y="342900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tx1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7" name="Text Placeholder 20">
            <a:extLst>
              <a:ext uri="{FF2B5EF4-FFF2-40B4-BE49-F238E27FC236}">
                <a16:creationId xmlns:a16="http://schemas.microsoft.com/office/drawing/2014/main" id="{F8037D3B-F9E1-394A-A1A9-880049C2F5D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63597" y="342900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tx1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</p:spTree>
    <p:extLst>
      <p:ext uri="{BB962C8B-B14F-4D97-AF65-F5344CB8AC3E}">
        <p14:creationId xmlns:p14="http://schemas.microsoft.com/office/powerpoint/2010/main" val="1770696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skutinė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36F833E-D503-7449-87CC-B8E383BC66C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09021" y="424809"/>
            <a:ext cx="862883" cy="983770"/>
          </a:xfrm>
          <a:prstGeom prst="rect">
            <a:avLst/>
          </a:prstGeom>
        </p:spPr>
      </p:pic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AD15DE3A-FC37-F54E-907A-A159B33E946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2355" y="2909230"/>
            <a:ext cx="8854531" cy="3534526"/>
          </a:xfrm>
          <a:prstGeom prst="rect">
            <a:avLst/>
          </a:prstGeom>
        </p:spPr>
        <p:txBody>
          <a:bodyPr anchor="b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0" b="1" i="0">
                <a:solidFill>
                  <a:srgbClr val="FFFF00"/>
                </a:solidFill>
                <a:latin typeface="Inter Semi Bold" panose="020B0502030000000004" pitchFamily="34" charset="0"/>
                <a:ea typeface="Inter Semi Bold" panose="020B0502030000000004" pitchFamily="34" charset="0"/>
                <a:cs typeface="Inter Semi Bold" panose="020B05020300000000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Q&amp;A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D861843-38B4-D148-99E5-9F4C3E2339E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356850" y="0"/>
            <a:ext cx="190500" cy="68580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C7BC27-E701-EC4E-A29B-BA55A67673F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 rot="16200000">
            <a:off x="8847686" y="3603890"/>
            <a:ext cx="4985555" cy="64368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30000"/>
              </a:lnSpc>
              <a:spcBef>
                <a:spcPts val="0"/>
              </a:spcBef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1pPr>
            <a:lvl2pPr marL="4572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2pPr>
            <a:lvl3pPr marL="9144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3pPr>
            <a:lvl4pPr marL="13716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4pPr>
            <a:lvl5pPr marL="18288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5pPr>
          </a:lstStyle>
          <a:p>
            <a:pPr lvl="0"/>
            <a:r>
              <a:rPr lang="en-GB" dirty="0"/>
              <a:t>UŽ KIEKVIENOS TECHNOLOGIJOS – ŽMOGUS</a:t>
            </a:r>
            <a:endParaRPr lang="en-LT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3236F9-E2AE-0F43-8E57-369CAB5520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t="3" r="14257" b="-238517"/>
          <a:stretch/>
        </p:blipFill>
        <p:spPr>
          <a:xfrm>
            <a:off x="0" y="958421"/>
            <a:ext cx="10453816" cy="1289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280B7D9-02D2-AC4C-8368-6F07A5A2E8F5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293495" y="858795"/>
            <a:ext cx="1104900" cy="25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7576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968082D-F45E-1B49-9FC3-AAC24B3207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2623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_Antraštė_Balt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50E515E2-7668-514A-A0B4-AC7D06DDB5F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1644" y="600737"/>
            <a:ext cx="9908045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solidFill>
                  <a:schemeClr val="tx1"/>
                </a:solidFill>
                <a:latin typeface="Inter Semi Bold" panose="020B0502030000000004" pitchFamily="34" charset="0"/>
                <a:ea typeface="Inter Semi Bold" panose="020B0502030000000004" pitchFamily="34" charset="0"/>
                <a:cs typeface="Inter Semi Bold" panose="020B05020300000000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/>
              <a:t>Antraštė</a:t>
            </a:r>
            <a:endParaRPr lang="en-US" dirty="0"/>
          </a:p>
        </p:txBody>
      </p:sp>
      <p:sp>
        <p:nvSpPr>
          <p:cNvPr id="13" name="Picture Placeholder 3">
            <a:extLst>
              <a:ext uri="{FF2B5EF4-FFF2-40B4-BE49-F238E27FC236}">
                <a16:creationId xmlns:a16="http://schemas.microsoft.com/office/drawing/2014/main" id="{5F302F9B-B4B3-B045-8492-FFC9D530256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449388"/>
            <a:ext cx="12192000" cy="540861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7906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_Antraštė_Juod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50E515E2-7668-514A-A0B4-AC7D06DDB5F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1644" y="600737"/>
            <a:ext cx="9908045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solidFill>
                  <a:schemeClr val="bg1"/>
                </a:solidFill>
                <a:latin typeface="Inter Semi Bold" panose="020B0502030000000004" pitchFamily="34" charset="0"/>
                <a:ea typeface="Inter Semi Bold" panose="020B0502030000000004" pitchFamily="34" charset="0"/>
                <a:cs typeface="Inter Semi Bold" panose="020B05020300000000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/>
              <a:t>Antraštė</a:t>
            </a:r>
            <a:endParaRPr lang="en-US" dirty="0"/>
          </a:p>
        </p:txBody>
      </p:sp>
      <p:sp>
        <p:nvSpPr>
          <p:cNvPr id="13" name="Picture Placeholder 3">
            <a:extLst>
              <a:ext uri="{FF2B5EF4-FFF2-40B4-BE49-F238E27FC236}">
                <a16:creationId xmlns:a16="http://schemas.microsoft.com/office/drawing/2014/main" id="{5F302F9B-B4B3-B045-8492-FFC9D530256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449388"/>
            <a:ext cx="12192000" cy="540861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110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vi_Foto_Juod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50E515E2-7668-514A-A0B4-AC7D06DDB5F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1644" y="600737"/>
            <a:ext cx="10908714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solidFill>
                  <a:schemeClr val="bg1"/>
                </a:solidFill>
                <a:latin typeface="Inter Semi Bold" panose="020B0502030000000004" pitchFamily="34" charset="0"/>
                <a:ea typeface="Inter Semi Bold" panose="020B0502030000000004" pitchFamily="34" charset="0"/>
                <a:cs typeface="Inter Semi Bold" panose="020B05020300000000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/>
              <a:t>Antraštė</a:t>
            </a:r>
            <a:endParaRPr lang="en-US" dirty="0"/>
          </a:p>
        </p:txBody>
      </p: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45230BBD-D8AC-0545-A7D5-13382E10E93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8177" y="1809749"/>
            <a:ext cx="5181597" cy="433387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10D8EEC7-A4A8-754E-B0D5-1BD7DE8A817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368761" y="1809749"/>
            <a:ext cx="5181597" cy="433387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B18BB3B5-113D-8548-9F2F-322C167FD2BE}"/>
              </a:ext>
            </a:extLst>
          </p:cNvPr>
          <p:cNvSpPr txBox="1">
            <a:spLocks/>
          </p:cNvSpPr>
          <p:nvPr userDrawn="1"/>
        </p:nvSpPr>
        <p:spPr>
          <a:xfrm>
            <a:off x="11163044" y="6286367"/>
            <a:ext cx="922601" cy="365125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r" defTabSz="914400" rtl="0" eaLnBrk="1" latinLnBrk="0" hangingPunct="1">
              <a:defRPr sz="1500" b="1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D6F01323-A656-431B-B19E-EE6A8E2AF848}" type="slidenum">
              <a:rPr lang="en-US" sz="1400" b="1" i="0" smtClean="0">
                <a:solidFill>
                  <a:schemeClr val="bg1"/>
                </a:solidFill>
                <a:latin typeface="Inter Semi Bold" panose="020B0502030000000004" pitchFamily="34" charset="0"/>
                <a:ea typeface="Inter Semi Bold" panose="020B0502030000000004" pitchFamily="34" charset="0"/>
                <a:cs typeface="Inter Semi Bold" panose="020B0502030000000004" pitchFamily="34" charset="0"/>
              </a:rPr>
              <a:pPr algn="ctr"/>
              <a:t>‹#›</a:t>
            </a:fld>
            <a:endParaRPr lang="en-US" sz="1400" b="1" i="0" dirty="0">
              <a:solidFill>
                <a:schemeClr val="bg1"/>
              </a:solidFill>
              <a:latin typeface="Inter Semi Bold" panose="020B0502030000000004" pitchFamily="34" charset="0"/>
              <a:ea typeface="Inter Semi Bold" panose="020B0502030000000004" pitchFamily="34" charset="0"/>
              <a:cs typeface="Inter Semi Bold" panose="020B050203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65501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uriny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36F833E-D503-7449-87CC-B8E383BC66C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6921" y="424809"/>
            <a:ext cx="862883" cy="983770"/>
          </a:xfrm>
          <a:prstGeom prst="rect">
            <a:avLst/>
          </a:prstGeom>
        </p:spPr>
      </p:pic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46D6B95C-B687-614F-8DA6-5031F96661A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613221" y="1960510"/>
            <a:ext cx="6975279" cy="4276777"/>
          </a:xfrm>
          <a:prstGeom prst="rect">
            <a:avLst/>
          </a:prstGeom>
        </p:spPr>
        <p:txBody>
          <a:bodyPr/>
          <a:lstStyle>
            <a:lvl1pPr marL="360000" indent="-360000">
              <a:lnSpc>
                <a:spcPct val="110000"/>
              </a:lnSpc>
              <a:spcBef>
                <a:spcPts val="1200"/>
              </a:spcBef>
              <a:buClr>
                <a:srgbClr val="FFFF00"/>
              </a:buClr>
              <a:buFont typeface="+mj-lt"/>
              <a:buAutoNum type="arabicPeriod"/>
              <a:defRPr sz="20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1pPr>
          </a:lstStyle>
          <a:p>
            <a:pPr lvl="0"/>
            <a:r>
              <a:rPr lang="en-US" dirty="0" err="1"/>
              <a:t>Antraštė</a:t>
            </a:r>
            <a:endParaRPr lang="en-US" dirty="0"/>
          </a:p>
          <a:p>
            <a:pPr lvl="0"/>
            <a:r>
              <a:rPr lang="en-US" dirty="0" err="1"/>
              <a:t>Antraštė</a:t>
            </a:r>
            <a:endParaRPr lang="en-US" dirty="0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25D01418-F6D6-EA49-BF7F-FFFFA2FDDC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613221" y="600737"/>
            <a:ext cx="8037512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solidFill>
                  <a:srgbClr val="FFFF00"/>
                </a:solidFill>
                <a:latin typeface="Inter Semi Bold" panose="020B0502030000000004" pitchFamily="34" charset="0"/>
                <a:ea typeface="Inter Semi Bold" panose="020B0502030000000004" pitchFamily="34" charset="0"/>
                <a:cs typeface="Inter Semi Bold" panose="020B05020300000000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/>
              <a:t>Turinys</a:t>
            </a:r>
            <a:endParaRPr lang="en-US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A768C0BA-DBA4-9E4F-97DF-579214DE10A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646472" y="0"/>
            <a:ext cx="190500" cy="6858000"/>
          </a:xfrm>
          <a:prstGeom prst="rect">
            <a:avLst/>
          </a:prstGeom>
        </p:spPr>
      </p:pic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BD862C0A-2BED-074B-8AF0-3A7D2789C05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 rot="16200000">
            <a:off x="-1604416" y="3603891"/>
            <a:ext cx="4985555" cy="64368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30000"/>
              </a:lnSpc>
              <a:spcBef>
                <a:spcPts val="0"/>
              </a:spcBef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1pPr>
            <a:lvl2pPr marL="4572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2pPr>
            <a:lvl3pPr marL="9144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3pPr>
            <a:lvl4pPr marL="13716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4pPr>
            <a:lvl5pPr marL="18288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5pPr>
          </a:lstStyle>
          <a:p>
            <a:pPr lvl="0"/>
            <a:r>
              <a:rPr lang="en-GB" dirty="0"/>
              <a:t>UŽ KIEKVIENOS TECHNOLOGIJOS – ŽMOGUS</a:t>
            </a:r>
            <a:endParaRPr lang="en-LT" dirty="0"/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7AF8862B-96D5-3A40-B92F-BAC6CDE874C0}"/>
              </a:ext>
            </a:extLst>
          </p:cNvPr>
          <p:cNvSpPr txBox="1">
            <a:spLocks/>
          </p:cNvSpPr>
          <p:nvPr userDrawn="1"/>
        </p:nvSpPr>
        <p:spPr>
          <a:xfrm>
            <a:off x="11163044" y="6286367"/>
            <a:ext cx="922601" cy="365125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r" defTabSz="914400" rtl="0" eaLnBrk="1" latinLnBrk="0" hangingPunct="1">
              <a:defRPr sz="1500" b="1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D6F01323-A656-431B-B19E-EE6A8E2AF848}" type="slidenum">
              <a:rPr lang="en-US" sz="1400" b="1" i="0" smtClean="0">
                <a:solidFill>
                  <a:schemeClr val="bg1"/>
                </a:solidFill>
                <a:latin typeface="Inter Semi Bold" panose="020B0502030000000004" pitchFamily="34" charset="0"/>
                <a:ea typeface="Inter Semi Bold" panose="020B0502030000000004" pitchFamily="34" charset="0"/>
                <a:cs typeface="Inter Semi Bold" panose="020B0502030000000004" pitchFamily="34" charset="0"/>
              </a:rPr>
              <a:pPr algn="ctr"/>
              <a:t>‹#›</a:t>
            </a:fld>
            <a:endParaRPr lang="en-US" sz="1400" b="1" i="0" dirty="0">
              <a:solidFill>
                <a:schemeClr val="bg1"/>
              </a:solidFill>
              <a:latin typeface="Inter Semi Bold" panose="020B0502030000000004" pitchFamily="34" charset="0"/>
              <a:ea typeface="Inter Semi Bold" panose="020B0502030000000004" pitchFamily="34" charset="0"/>
              <a:cs typeface="Inter Semi Bold" panose="020B050203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42296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  <p15:guide id="19" pos="7310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vi_Foto_Balt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50E515E2-7668-514A-A0B4-AC7D06DDB5F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1644" y="600737"/>
            <a:ext cx="10908714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solidFill>
                  <a:schemeClr val="tx1"/>
                </a:solidFill>
                <a:latin typeface="Inter Semi Bold" panose="020B0502030000000004" pitchFamily="34" charset="0"/>
                <a:ea typeface="Inter Semi Bold" panose="020B0502030000000004" pitchFamily="34" charset="0"/>
                <a:cs typeface="Inter Semi Bold" panose="020B05020300000000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/>
              <a:t>Antraštė</a:t>
            </a:r>
            <a:endParaRPr lang="en-US" dirty="0"/>
          </a:p>
        </p:txBody>
      </p: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45230BBD-D8AC-0545-A7D5-13382E10E93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8177" y="1809749"/>
            <a:ext cx="5181597" cy="433387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10D8EEC7-A4A8-754E-B0D5-1BD7DE8A817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368761" y="1809749"/>
            <a:ext cx="5181597" cy="433387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786F870C-64A2-4745-A31D-1B11AEC206B2}"/>
              </a:ext>
            </a:extLst>
          </p:cNvPr>
          <p:cNvSpPr txBox="1">
            <a:spLocks/>
          </p:cNvSpPr>
          <p:nvPr userDrawn="1"/>
        </p:nvSpPr>
        <p:spPr>
          <a:xfrm>
            <a:off x="11163044" y="6286367"/>
            <a:ext cx="922601" cy="365125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r" defTabSz="914400" rtl="0" eaLnBrk="1" latinLnBrk="0" hangingPunct="1">
              <a:defRPr sz="1500" b="1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D6F01323-A656-431B-B19E-EE6A8E2AF848}" type="slidenum">
              <a:rPr lang="en-US" sz="1400" b="1" i="0" smtClean="0">
                <a:solidFill>
                  <a:schemeClr val="tx1"/>
                </a:solidFill>
                <a:latin typeface="Inter Semi Bold" panose="020B0502030000000004" pitchFamily="34" charset="0"/>
                <a:ea typeface="Inter Semi Bold" panose="020B0502030000000004" pitchFamily="34" charset="0"/>
                <a:cs typeface="Inter Semi Bold" panose="020B0502030000000004" pitchFamily="34" charset="0"/>
              </a:rPr>
              <a:pPr algn="ctr"/>
              <a:t>‹#›</a:t>
            </a:fld>
            <a:endParaRPr lang="en-US" sz="1400" b="1" i="0" dirty="0">
              <a:solidFill>
                <a:schemeClr val="tx1"/>
              </a:solidFill>
              <a:latin typeface="Inter Semi Bold" panose="020B0502030000000004" pitchFamily="34" charset="0"/>
              <a:ea typeface="Inter Semi Bold" panose="020B0502030000000004" pitchFamily="34" charset="0"/>
              <a:cs typeface="Inter Semi Bold" panose="020B050203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13858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_Antraštė_Tekstas_Juod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20">
            <a:extLst>
              <a:ext uri="{FF2B5EF4-FFF2-40B4-BE49-F238E27FC236}">
                <a16:creationId xmlns:a16="http://schemas.microsoft.com/office/drawing/2014/main" id="{B5F1E7A3-042D-1A41-A4EE-C4B741F2F95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735930" y="2924175"/>
            <a:ext cx="4922888" cy="3311169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600" b="0" i="0">
                <a:solidFill>
                  <a:schemeClr val="bg1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0393B77B-8341-1C44-8B13-EC418665B44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737645" y="600737"/>
            <a:ext cx="4921173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 b="0" i="0">
                <a:solidFill>
                  <a:schemeClr val="bg1"/>
                </a:solidFill>
                <a:latin typeface="Inter Semi Bold" panose="020B0502030000000004" pitchFamily="34" charset="0"/>
                <a:ea typeface="Inter Semi Bold" panose="020B0502030000000004" pitchFamily="34" charset="0"/>
                <a:cs typeface="Inter Semi Bold" panose="020B05020300000000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ANTRAŠTĖ</a:t>
            </a:r>
          </a:p>
        </p:txBody>
      </p:sp>
      <p:sp>
        <p:nvSpPr>
          <p:cNvPr id="19" name="Picture Placeholder 4">
            <a:extLst>
              <a:ext uri="{FF2B5EF4-FFF2-40B4-BE49-F238E27FC236}">
                <a16:creationId xmlns:a16="http://schemas.microsoft.com/office/drawing/2014/main" id="{87791077-CFD2-474A-ADBD-B95943A9190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" y="1"/>
            <a:ext cx="6096000" cy="6858000"/>
          </a:xfrm>
          <a:prstGeom prst="rect">
            <a:avLst/>
          </a:prstGeom>
        </p:spPr>
        <p:txBody>
          <a:bodyPr/>
          <a:lstStyle/>
          <a:p>
            <a:endParaRPr lang="en-LT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3D9565FE-3CF5-C940-8534-EF27E7FE6B39}"/>
              </a:ext>
            </a:extLst>
          </p:cNvPr>
          <p:cNvSpPr txBox="1">
            <a:spLocks/>
          </p:cNvSpPr>
          <p:nvPr userDrawn="1"/>
        </p:nvSpPr>
        <p:spPr>
          <a:xfrm>
            <a:off x="11163044" y="6286367"/>
            <a:ext cx="922601" cy="365125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r" defTabSz="914400" rtl="0" eaLnBrk="1" latinLnBrk="0" hangingPunct="1">
              <a:defRPr sz="1500" b="1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D6F01323-A656-431B-B19E-EE6A8E2AF848}" type="slidenum">
              <a:rPr lang="en-US" sz="1400" b="1" i="0" smtClean="0">
                <a:solidFill>
                  <a:schemeClr val="bg1"/>
                </a:solidFill>
                <a:latin typeface="Inter Semi Bold" panose="020B0502030000000004" pitchFamily="34" charset="0"/>
                <a:ea typeface="Inter Semi Bold" panose="020B0502030000000004" pitchFamily="34" charset="0"/>
                <a:cs typeface="Inter Semi Bold" panose="020B0502030000000004" pitchFamily="34" charset="0"/>
              </a:rPr>
              <a:pPr algn="ctr"/>
              <a:t>‹#›</a:t>
            </a:fld>
            <a:endParaRPr lang="en-US" sz="1400" b="1" i="0" dirty="0">
              <a:solidFill>
                <a:schemeClr val="bg1"/>
              </a:solidFill>
              <a:latin typeface="Inter Semi Bold" panose="020B0502030000000004" pitchFamily="34" charset="0"/>
              <a:ea typeface="Inter Semi Bold" panose="020B0502030000000004" pitchFamily="34" charset="0"/>
              <a:cs typeface="Inter Semi Bold" panose="020B050203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64329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>
          <p15:clr>
            <a:srgbClr val="FBAE40"/>
          </p15:clr>
        </p15:guide>
        <p15:guide id="2" pos="1096">
          <p15:clr>
            <a:srgbClr val="FBAE40"/>
          </p15:clr>
        </p15:guide>
        <p15:guide id="3" pos="4384">
          <p15:clr>
            <a:srgbClr val="FBAE40"/>
          </p15:clr>
        </p15:guide>
        <p15:guide id="4" pos="2184">
          <p15:clr>
            <a:srgbClr val="FBAE40"/>
          </p15:clr>
        </p15:guide>
        <p15:guide id="5" pos="3296">
          <p15:clr>
            <a:srgbClr val="FBAE40"/>
          </p15:clr>
        </p15:guide>
        <p15:guide id="6" pos="5473">
          <p15:clr>
            <a:srgbClr val="FBAE40"/>
          </p15:clr>
        </p15:guide>
        <p15:guide id="8" pos="6584">
          <p15:clr>
            <a:srgbClr val="FBAE40"/>
          </p15:clr>
        </p15:guide>
        <p15:guide id="9" pos="6040">
          <p15:clr>
            <a:srgbClr val="FBAE40"/>
          </p15:clr>
        </p15:guide>
        <p15:guide id="10" orient="horz" pos="3090">
          <p15:clr>
            <a:srgbClr val="FBAE40"/>
          </p15:clr>
        </p15:guide>
        <p15:guide id="11" orient="horz" pos="1842">
          <p15:clr>
            <a:srgbClr val="FBAE40"/>
          </p15:clr>
        </p15:guide>
        <p15:guide id="12" orient="horz" pos="1230">
          <p15:clr>
            <a:srgbClr val="FBAE40"/>
          </p15:clr>
        </p15:guide>
        <p15:guide id="13" orient="horz" pos="913">
          <p15:clr>
            <a:srgbClr val="FBAE40"/>
          </p15:clr>
        </p15:guide>
        <p15:guide id="14" orient="horz" pos="618">
          <p15:clr>
            <a:srgbClr val="FBAE40"/>
          </p15:clr>
        </p15:guide>
        <p15:guide id="15" orient="horz" pos="2478">
          <p15:clr>
            <a:srgbClr val="FBAE40"/>
          </p15:clr>
        </p15:guide>
        <p15:guide id="16" pos="393">
          <p15:clr>
            <a:srgbClr val="FBAE40"/>
          </p15:clr>
        </p15:guide>
        <p15:guide id="17" orient="horz" pos="3929">
          <p15:clr>
            <a:srgbClr val="FBAE40"/>
          </p15:clr>
        </p15:guide>
        <p15:guide id="18" orient="horz" pos="368">
          <p15:clr>
            <a:srgbClr val="FBAE40"/>
          </p15:clr>
        </p15:guide>
        <p15:guide id="19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_Antraštė_Tekstas_Balt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2E6D4784-2EA3-C74A-80A6-6E53A345902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735930" y="2924175"/>
            <a:ext cx="4922888" cy="3311169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600" b="0" i="0">
                <a:solidFill>
                  <a:schemeClr val="tx1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5592035A-2271-5843-9AF4-E3E9FDCF013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737645" y="600737"/>
            <a:ext cx="4921173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 b="0" i="0">
                <a:solidFill>
                  <a:schemeClr val="tx1"/>
                </a:solidFill>
                <a:latin typeface="Inter Semi Bold" panose="020B0502030000000004" pitchFamily="34" charset="0"/>
                <a:ea typeface="Inter Semi Bold" panose="020B0502030000000004" pitchFamily="34" charset="0"/>
                <a:cs typeface="Inter Semi Bold" panose="020B05020300000000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ANTRAŠTĖ</a:t>
            </a:r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BFB2BAA7-03FA-7D45-B48B-16E2EB97900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" y="1"/>
            <a:ext cx="6096000" cy="6858000"/>
          </a:xfrm>
          <a:prstGeom prst="rect">
            <a:avLst/>
          </a:prstGeom>
        </p:spPr>
        <p:txBody>
          <a:bodyPr/>
          <a:lstStyle/>
          <a:p>
            <a:endParaRPr lang="en-LT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E960C207-DFB8-7C44-BEFE-3C8BB4B229DC}"/>
              </a:ext>
            </a:extLst>
          </p:cNvPr>
          <p:cNvSpPr txBox="1">
            <a:spLocks/>
          </p:cNvSpPr>
          <p:nvPr userDrawn="1"/>
        </p:nvSpPr>
        <p:spPr>
          <a:xfrm>
            <a:off x="11163044" y="6286367"/>
            <a:ext cx="922601" cy="365125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r" defTabSz="914400" rtl="0" eaLnBrk="1" latinLnBrk="0" hangingPunct="1">
              <a:defRPr sz="1500" b="1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D6F01323-A656-431B-B19E-EE6A8E2AF848}" type="slidenum">
              <a:rPr lang="en-US" sz="1400" b="1" i="0" smtClean="0">
                <a:solidFill>
                  <a:schemeClr val="tx1"/>
                </a:solidFill>
                <a:latin typeface="Inter Semi Bold" panose="020B0502030000000004" pitchFamily="34" charset="0"/>
                <a:ea typeface="Inter Semi Bold" panose="020B0502030000000004" pitchFamily="34" charset="0"/>
                <a:cs typeface="Inter Semi Bold" panose="020B0502030000000004" pitchFamily="34" charset="0"/>
              </a:rPr>
              <a:pPr algn="ctr"/>
              <a:t>‹#›</a:t>
            </a:fld>
            <a:endParaRPr lang="en-US" sz="1400" b="1" i="0" dirty="0">
              <a:solidFill>
                <a:schemeClr val="tx1"/>
              </a:solidFill>
              <a:latin typeface="Inter Semi Bold" panose="020B0502030000000004" pitchFamily="34" charset="0"/>
              <a:ea typeface="Inter Semi Bold" panose="020B0502030000000004" pitchFamily="34" charset="0"/>
              <a:cs typeface="Inter Semi Bold" panose="020B050203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17877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>
          <p15:clr>
            <a:srgbClr val="FBAE40"/>
          </p15:clr>
        </p15:guide>
        <p15:guide id="2" pos="1096">
          <p15:clr>
            <a:srgbClr val="FBAE40"/>
          </p15:clr>
        </p15:guide>
        <p15:guide id="3" pos="4384">
          <p15:clr>
            <a:srgbClr val="FBAE40"/>
          </p15:clr>
        </p15:guide>
        <p15:guide id="4" pos="2184">
          <p15:clr>
            <a:srgbClr val="FBAE40"/>
          </p15:clr>
        </p15:guide>
        <p15:guide id="5" pos="3296">
          <p15:clr>
            <a:srgbClr val="FBAE40"/>
          </p15:clr>
        </p15:guide>
        <p15:guide id="6" pos="5473">
          <p15:clr>
            <a:srgbClr val="FBAE40"/>
          </p15:clr>
        </p15:guide>
        <p15:guide id="8" pos="6584">
          <p15:clr>
            <a:srgbClr val="FBAE40"/>
          </p15:clr>
        </p15:guide>
        <p15:guide id="9" pos="6040">
          <p15:clr>
            <a:srgbClr val="FBAE40"/>
          </p15:clr>
        </p15:guide>
        <p15:guide id="10" orient="horz" pos="3090">
          <p15:clr>
            <a:srgbClr val="FBAE40"/>
          </p15:clr>
        </p15:guide>
        <p15:guide id="11" orient="horz" pos="1842">
          <p15:clr>
            <a:srgbClr val="FBAE40"/>
          </p15:clr>
        </p15:guide>
        <p15:guide id="12" orient="horz" pos="1230">
          <p15:clr>
            <a:srgbClr val="FBAE40"/>
          </p15:clr>
        </p15:guide>
        <p15:guide id="13" orient="horz" pos="913">
          <p15:clr>
            <a:srgbClr val="FBAE40"/>
          </p15:clr>
        </p15:guide>
        <p15:guide id="14" orient="horz" pos="618">
          <p15:clr>
            <a:srgbClr val="FBAE40"/>
          </p15:clr>
        </p15:guide>
        <p15:guide id="15" orient="horz" pos="2478">
          <p15:clr>
            <a:srgbClr val="FBAE40"/>
          </p15:clr>
        </p15:guide>
        <p15:guide id="16" pos="393">
          <p15:clr>
            <a:srgbClr val="FBAE40"/>
          </p15:clr>
        </p15:guide>
        <p15:guide id="17" orient="horz" pos="3929">
          <p15:clr>
            <a:srgbClr val="FBAE40"/>
          </p15:clr>
        </p15:guide>
        <p15:guide id="18" orient="horz" pos="368">
          <p15:clr>
            <a:srgbClr val="FBAE40"/>
          </p15:clr>
        </p15:guide>
        <p15:guide id="19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traštė_Tekstas_Foto_Juod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BFB2BAA7-03FA-7D45-B48B-16E2EB97900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0" y="1"/>
            <a:ext cx="6096000" cy="6858000"/>
          </a:xfrm>
          <a:prstGeom prst="rect">
            <a:avLst/>
          </a:prstGeom>
        </p:spPr>
        <p:txBody>
          <a:bodyPr/>
          <a:lstStyle/>
          <a:p>
            <a:endParaRPr lang="en-LT" dirty="0"/>
          </a:p>
        </p:txBody>
      </p:sp>
      <p:sp>
        <p:nvSpPr>
          <p:cNvPr id="6" name="Text Placeholder 20">
            <a:extLst>
              <a:ext uri="{FF2B5EF4-FFF2-40B4-BE49-F238E27FC236}">
                <a16:creationId xmlns:a16="http://schemas.microsoft.com/office/drawing/2014/main" id="{66AC166F-BD2D-6D49-902E-EA2D168F6C1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9930" y="2924175"/>
            <a:ext cx="4922888" cy="3311169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600" b="0" i="0">
                <a:solidFill>
                  <a:schemeClr val="bg1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C1CCD885-C1EB-3A48-B8A0-CC1F23EEB6A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1645" y="600737"/>
            <a:ext cx="4921173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 b="0" i="0">
                <a:solidFill>
                  <a:schemeClr val="bg1"/>
                </a:solidFill>
                <a:latin typeface="Inter Semi Bold" panose="020B0502030000000004" pitchFamily="34" charset="0"/>
                <a:ea typeface="Inter Semi Bold" panose="020B0502030000000004" pitchFamily="34" charset="0"/>
                <a:cs typeface="Inter Semi Bold" panose="020B05020300000000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ANTRAŠTĖ</a:t>
            </a:r>
          </a:p>
        </p:txBody>
      </p:sp>
    </p:spTree>
    <p:extLst>
      <p:ext uri="{BB962C8B-B14F-4D97-AF65-F5344CB8AC3E}">
        <p14:creationId xmlns:p14="http://schemas.microsoft.com/office/powerpoint/2010/main" val="15623062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>
          <p15:clr>
            <a:srgbClr val="FBAE40"/>
          </p15:clr>
        </p15:guide>
        <p15:guide id="2" pos="1096">
          <p15:clr>
            <a:srgbClr val="FBAE40"/>
          </p15:clr>
        </p15:guide>
        <p15:guide id="3" pos="4384">
          <p15:clr>
            <a:srgbClr val="FBAE40"/>
          </p15:clr>
        </p15:guide>
        <p15:guide id="4" pos="2184">
          <p15:clr>
            <a:srgbClr val="FBAE40"/>
          </p15:clr>
        </p15:guide>
        <p15:guide id="5" pos="3296">
          <p15:clr>
            <a:srgbClr val="FBAE40"/>
          </p15:clr>
        </p15:guide>
        <p15:guide id="6" pos="5473">
          <p15:clr>
            <a:srgbClr val="FBAE40"/>
          </p15:clr>
        </p15:guide>
        <p15:guide id="8" pos="6584">
          <p15:clr>
            <a:srgbClr val="FBAE40"/>
          </p15:clr>
        </p15:guide>
        <p15:guide id="9" pos="6040">
          <p15:clr>
            <a:srgbClr val="FBAE40"/>
          </p15:clr>
        </p15:guide>
        <p15:guide id="10" orient="horz" pos="3090">
          <p15:clr>
            <a:srgbClr val="FBAE40"/>
          </p15:clr>
        </p15:guide>
        <p15:guide id="11" orient="horz" pos="1842">
          <p15:clr>
            <a:srgbClr val="FBAE40"/>
          </p15:clr>
        </p15:guide>
        <p15:guide id="12" orient="horz" pos="1230">
          <p15:clr>
            <a:srgbClr val="FBAE40"/>
          </p15:clr>
        </p15:guide>
        <p15:guide id="13" orient="horz" pos="913">
          <p15:clr>
            <a:srgbClr val="FBAE40"/>
          </p15:clr>
        </p15:guide>
        <p15:guide id="14" orient="horz" pos="618">
          <p15:clr>
            <a:srgbClr val="FBAE40"/>
          </p15:clr>
        </p15:guide>
        <p15:guide id="15" orient="horz" pos="2478">
          <p15:clr>
            <a:srgbClr val="FBAE40"/>
          </p15:clr>
        </p15:guide>
        <p15:guide id="16" pos="393">
          <p15:clr>
            <a:srgbClr val="FBAE40"/>
          </p15:clr>
        </p15:guide>
        <p15:guide id="17" orient="horz" pos="3929">
          <p15:clr>
            <a:srgbClr val="FBAE40"/>
          </p15:clr>
        </p15:guide>
        <p15:guide id="18" orient="horz" pos="368">
          <p15:clr>
            <a:srgbClr val="FBAE40"/>
          </p15:clr>
        </p15:guide>
        <p15:guide id="19" pos="384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traštė_Tekstas_Foto_Balt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BFB2BAA7-03FA-7D45-B48B-16E2EB97900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0" y="1"/>
            <a:ext cx="6096000" cy="6858000"/>
          </a:xfrm>
          <a:prstGeom prst="rect">
            <a:avLst/>
          </a:prstGeom>
        </p:spPr>
        <p:txBody>
          <a:bodyPr/>
          <a:lstStyle/>
          <a:p>
            <a:endParaRPr lang="en-LT" dirty="0"/>
          </a:p>
        </p:txBody>
      </p:sp>
      <p:sp>
        <p:nvSpPr>
          <p:cNvPr id="6" name="Text Placeholder 20">
            <a:extLst>
              <a:ext uri="{FF2B5EF4-FFF2-40B4-BE49-F238E27FC236}">
                <a16:creationId xmlns:a16="http://schemas.microsoft.com/office/drawing/2014/main" id="{66AC166F-BD2D-6D49-902E-EA2D168F6C1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9930" y="2924175"/>
            <a:ext cx="4922888" cy="3311169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600" b="0" i="0">
                <a:solidFill>
                  <a:schemeClr val="tx1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C1CCD885-C1EB-3A48-B8A0-CC1F23EEB6A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1645" y="600737"/>
            <a:ext cx="4921173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 b="0" i="0">
                <a:solidFill>
                  <a:schemeClr val="tx1"/>
                </a:solidFill>
                <a:latin typeface="Inter Semi Bold" panose="020B0502030000000004" pitchFamily="34" charset="0"/>
                <a:ea typeface="Inter Semi Bold" panose="020B0502030000000004" pitchFamily="34" charset="0"/>
                <a:cs typeface="Inter Semi Bold" panose="020B05020300000000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ANTRAŠTĖ</a:t>
            </a:r>
          </a:p>
        </p:txBody>
      </p:sp>
    </p:spTree>
    <p:extLst>
      <p:ext uri="{BB962C8B-B14F-4D97-AF65-F5344CB8AC3E}">
        <p14:creationId xmlns:p14="http://schemas.microsoft.com/office/powerpoint/2010/main" val="33221179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>
          <p15:clr>
            <a:srgbClr val="FBAE40"/>
          </p15:clr>
        </p15:guide>
        <p15:guide id="2" pos="1096">
          <p15:clr>
            <a:srgbClr val="FBAE40"/>
          </p15:clr>
        </p15:guide>
        <p15:guide id="3" pos="4384">
          <p15:clr>
            <a:srgbClr val="FBAE40"/>
          </p15:clr>
        </p15:guide>
        <p15:guide id="4" pos="2184">
          <p15:clr>
            <a:srgbClr val="FBAE40"/>
          </p15:clr>
        </p15:guide>
        <p15:guide id="5" pos="3296">
          <p15:clr>
            <a:srgbClr val="FBAE40"/>
          </p15:clr>
        </p15:guide>
        <p15:guide id="6" pos="5473">
          <p15:clr>
            <a:srgbClr val="FBAE40"/>
          </p15:clr>
        </p15:guide>
        <p15:guide id="8" pos="6584">
          <p15:clr>
            <a:srgbClr val="FBAE40"/>
          </p15:clr>
        </p15:guide>
        <p15:guide id="9" pos="6040">
          <p15:clr>
            <a:srgbClr val="FBAE40"/>
          </p15:clr>
        </p15:guide>
        <p15:guide id="10" orient="horz" pos="3090">
          <p15:clr>
            <a:srgbClr val="FBAE40"/>
          </p15:clr>
        </p15:guide>
        <p15:guide id="11" orient="horz" pos="1842">
          <p15:clr>
            <a:srgbClr val="FBAE40"/>
          </p15:clr>
        </p15:guide>
        <p15:guide id="12" orient="horz" pos="1230">
          <p15:clr>
            <a:srgbClr val="FBAE40"/>
          </p15:clr>
        </p15:guide>
        <p15:guide id="13" orient="horz" pos="913">
          <p15:clr>
            <a:srgbClr val="FBAE40"/>
          </p15:clr>
        </p15:guide>
        <p15:guide id="14" orient="horz" pos="618">
          <p15:clr>
            <a:srgbClr val="FBAE40"/>
          </p15:clr>
        </p15:guide>
        <p15:guide id="15" orient="horz" pos="2478">
          <p15:clr>
            <a:srgbClr val="FBAE40"/>
          </p15:clr>
        </p15:guide>
        <p15:guide id="16" pos="393">
          <p15:clr>
            <a:srgbClr val="FBAE40"/>
          </p15:clr>
        </p15:guide>
        <p15:guide id="17" orient="horz" pos="3929">
          <p15:clr>
            <a:srgbClr val="FBAE40"/>
          </p15:clr>
        </p15:guide>
        <p15:guide id="18" orient="horz" pos="368">
          <p15:clr>
            <a:srgbClr val="FBAE40"/>
          </p15:clr>
        </p15:guide>
        <p15:guide id="19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oto_Antraštė_Keturios daly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20">
            <a:extLst>
              <a:ext uri="{FF2B5EF4-FFF2-40B4-BE49-F238E27FC236}">
                <a16:creationId xmlns:a16="http://schemas.microsoft.com/office/drawing/2014/main" id="{69113ABE-874B-0647-8AAD-DE5BA4A26C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3597" y="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tx1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19" name="Text Placeholder 20">
            <a:extLst>
              <a:ext uri="{FF2B5EF4-FFF2-40B4-BE49-F238E27FC236}">
                <a16:creationId xmlns:a16="http://schemas.microsoft.com/office/drawing/2014/main" id="{BAFEA5EF-7EB5-B242-B569-0521DECA7C5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59600" y="342900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tx1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D95773F8-D068-1F4A-994E-CAA5A3CA9D73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0" y="3429001"/>
            <a:ext cx="6096000" cy="3428997"/>
          </a:xfrm>
          <a:prstGeom prst="rect">
            <a:avLst/>
          </a:prstGeom>
        </p:spPr>
        <p:txBody>
          <a:bodyPr/>
          <a:lstStyle/>
          <a:p>
            <a:endParaRPr lang="en-LT" dirty="0"/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52F83555-CE96-6D4C-89FF-4953A94371F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96000" y="1"/>
            <a:ext cx="6096000" cy="3428997"/>
          </a:xfrm>
          <a:prstGeom prst="rect">
            <a:avLst/>
          </a:prstGeom>
        </p:spPr>
        <p:txBody>
          <a:bodyPr/>
          <a:lstStyle/>
          <a:p>
            <a:endParaRPr lang="en-LT" dirty="0"/>
          </a:p>
        </p:txBody>
      </p:sp>
    </p:spTree>
    <p:extLst>
      <p:ext uri="{BB962C8B-B14F-4D97-AF65-F5344CB8AC3E}">
        <p14:creationId xmlns:p14="http://schemas.microsoft.com/office/powerpoint/2010/main" val="29899320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>
          <p15:clr>
            <a:srgbClr val="FBAE40"/>
          </p15:clr>
        </p15:guide>
        <p15:guide id="2" pos="1096">
          <p15:clr>
            <a:srgbClr val="FBAE40"/>
          </p15:clr>
        </p15:guide>
        <p15:guide id="3" pos="4384">
          <p15:clr>
            <a:srgbClr val="FBAE40"/>
          </p15:clr>
        </p15:guide>
        <p15:guide id="4" pos="2184">
          <p15:clr>
            <a:srgbClr val="FBAE40"/>
          </p15:clr>
        </p15:guide>
        <p15:guide id="5" pos="3296">
          <p15:clr>
            <a:srgbClr val="FBAE40"/>
          </p15:clr>
        </p15:guide>
        <p15:guide id="6" pos="5473">
          <p15:clr>
            <a:srgbClr val="FBAE40"/>
          </p15:clr>
        </p15:guide>
        <p15:guide id="8" pos="6584">
          <p15:clr>
            <a:srgbClr val="FBAE40"/>
          </p15:clr>
        </p15:guide>
        <p15:guide id="9" pos="6040">
          <p15:clr>
            <a:srgbClr val="FBAE40"/>
          </p15:clr>
        </p15:guide>
        <p15:guide id="10" orient="horz" pos="3090">
          <p15:clr>
            <a:srgbClr val="FBAE40"/>
          </p15:clr>
        </p15:guide>
        <p15:guide id="11" orient="horz" pos="1842">
          <p15:clr>
            <a:srgbClr val="FBAE40"/>
          </p15:clr>
        </p15:guide>
        <p15:guide id="12" orient="horz" pos="1230">
          <p15:clr>
            <a:srgbClr val="FBAE40"/>
          </p15:clr>
        </p15:guide>
        <p15:guide id="13" orient="horz" pos="913">
          <p15:clr>
            <a:srgbClr val="FBAE40"/>
          </p15:clr>
        </p15:guide>
        <p15:guide id="14" orient="horz" pos="618">
          <p15:clr>
            <a:srgbClr val="FBAE40"/>
          </p15:clr>
        </p15:guide>
        <p15:guide id="15" orient="horz" pos="2478">
          <p15:clr>
            <a:srgbClr val="FBAE40"/>
          </p15:clr>
        </p15:guide>
        <p15:guide id="16" pos="393">
          <p15:clr>
            <a:srgbClr val="FBAE40"/>
          </p15:clr>
        </p15:guide>
        <p15:guide id="17" orient="horz" pos="3929">
          <p15:clr>
            <a:srgbClr val="FBAE40"/>
          </p15:clr>
        </p15:guide>
        <p15:guide id="18" orient="horz" pos="368">
          <p15:clr>
            <a:srgbClr val="FBAE40"/>
          </p15:clr>
        </p15:guide>
        <p15:guide id="19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Foto_Antraštė_Keturios daly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20">
            <a:extLst>
              <a:ext uri="{FF2B5EF4-FFF2-40B4-BE49-F238E27FC236}">
                <a16:creationId xmlns:a16="http://schemas.microsoft.com/office/drawing/2014/main" id="{69113ABE-874B-0647-8AAD-DE5BA4A26C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3597" y="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bg1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19" name="Text Placeholder 20">
            <a:extLst>
              <a:ext uri="{FF2B5EF4-FFF2-40B4-BE49-F238E27FC236}">
                <a16:creationId xmlns:a16="http://schemas.microsoft.com/office/drawing/2014/main" id="{BAFEA5EF-7EB5-B242-B569-0521DECA7C5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59600" y="342900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bg1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D95773F8-D068-1F4A-994E-CAA5A3CA9D73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0" y="3429001"/>
            <a:ext cx="6096000" cy="3428997"/>
          </a:xfrm>
          <a:prstGeom prst="rect">
            <a:avLst/>
          </a:prstGeom>
        </p:spPr>
        <p:txBody>
          <a:bodyPr/>
          <a:lstStyle/>
          <a:p>
            <a:endParaRPr lang="en-LT" dirty="0"/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52F83555-CE96-6D4C-89FF-4953A94371F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96000" y="1"/>
            <a:ext cx="6096000" cy="3428997"/>
          </a:xfrm>
          <a:prstGeom prst="rect">
            <a:avLst/>
          </a:prstGeom>
        </p:spPr>
        <p:txBody>
          <a:bodyPr/>
          <a:lstStyle/>
          <a:p>
            <a:endParaRPr lang="en-LT" dirty="0"/>
          </a:p>
        </p:txBody>
      </p:sp>
    </p:spTree>
    <p:extLst>
      <p:ext uri="{BB962C8B-B14F-4D97-AF65-F5344CB8AC3E}">
        <p14:creationId xmlns:p14="http://schemas.microsoft.com/office/powerpoint/2010/main" val="38991583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>
          <p15:clr>
            <a:srgbClr val="FBAE40"/>
          </p15:clr>
        </p15:guide>
        <p15:guide id="2" pos="1096">
          <p15:clr>
            <a:srgbClr val="FBAE40"/>
          </p15:clr>
        </p15:guide>
        <p15:guide id="3" pos="4384">
          <p15:clr>
            <a:srgbClr val="FBAE40"/>
          </p15:clr>
        </p15:guide>
        <p15:guide id="4" pos="2184">
          <p15:clr>
            <a:srgbClr val="FBAE40"/>
          </p15:clr>
        </p15:guide>
        <p15:guide id="5" pos="3296">
          <p15:clr>
            <a:srgbClr val="FBAE40"/>
          </p15:clr>
        </p15:guide>
        <p15:guide id="6" pos="5473">
          <p15:clr>
            <a:srgbClr val="FBAE40"/>
          </p15:clr>
        </p15:guide>
        <p15:guide id="8" pos="6584">
          <p15:clr>
            <a:srgbClr val="FBAE40"/>
          </p15:clr>
        </p15:guide>
        <p15:guide id="9" pos="6040">
          <p15:clr>
            <a:srgbClr val="FBAE40"/>
          </p15:clr>
        </p15:guide>
        <p15:guide id="10" orient="horz" pos="3090">
          <p15:clr>
            <a:srgbClr val="FBAE40"/>
          </p15:clr>
        </p15:guide>
        <p15:guide id="11" orient="horz" pos="1842">
          <p15:clr>
            <a:srgbClr val="FBAE40"/>
          </p15:clr>
        </p15:guide>
        <p15:guide id="12" orient="horz" pos="1230">
          <p15:clr>
            <a:srgbClr val="FBAE40"/>
          </p15:clr>
        </p15:guide>
        <p15:guide id="13" orient="horz" pos="913">
          <p15:clr>
            <a:srgbClr val="FBAE40"/>
          </p15:clr>
        </p15:guide>
        <p15:guide id="14" orient="horz" pos="618">
          <p15:clr>
            <a:srgbClr val="FBAE40"/>
          </p15:clr>
        </p15:guide>
        <p15:guide id="15" orient="horz" pos="2478">
          <p15:clr>
            <a:srgbClr val="FBAE40"/>
          </p15:clr>
        </p15:guide>
        <p15:guide id="16" pos="393">
          <p15:clr>
            <a:srgbClr val="FBAE40"/>
          </p15:clr>
        </p15:guide>
        <p15:guide id="17" orient="horz" pos="3929">
          <p15:clr>
            <a:srgbClr val="FBAE40"/>
          </p15:clr>
        </p15:guide>
        <p15:guide id="18" orient="horz" pos="368">
          <p15:clr>
            <a:srgbClr val="FBAE40"/>
          </p15:clr>
        </p15:guide>
        <p15:guide id="19" pos="3840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Foto_Antraštė_Keturios daly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D95773F8-D068-1F4A-994E-CAA5A3CA9D73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0" y="1"/>
            <a:ext cx="6096000" cy="3428997"/>
          </a:xfrm>
          <a:prstGeom prst="rect">
            <a:avLst/>
          </a:prstGeom>
        </p:spPr>
        <p:txBody>
          <a:bodyPr/>
          <a:lstStyle/>
          <a:p>
            <a:endParaRPr lang="en-LT" dirty="0"/>
          </a:p>
        </p:txBody>
      </p:sp>
      <p:sp>
        <p:nvSpPr>
          <p:cNvPr id="16" name="Text Placeholder 20">
            <a:extLst>
              <a:ext uri="{FF2B5EF4-FFF2-40B4-BE49-F238E27FC236}">
                <a16:creationId xmlns:a16="http://schemas.microsoft.com/office/drawing/2014/main" id="{69113ABE-874B-0647-8AAD-DE5BA4A26C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3597" y="3428998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tx1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19" name="Text Placeholder 20">
            <a:extLst>
              <a:ext uri="{FF2B5EF4-FFF2-40B4-BE49-F238E27FC236}">
                <a16:creationId xmlns:a16="http://schemas.microsoft.com/office/drawing/2014/main" id="{BAFEA5EF-7EB5-B242-B569-0521DECA7C5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59600" y="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tx1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52F83555-CE96-6D4C-89FF-4953A94371F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96000" y="3429003"/>
            <a:ext cx="6096000" cy="3428997"/>
          </a:xfrm>
          <a:prstGeom prst="rect">
            <a:avLst/>
          </a:prstGeom>
        </p:spPr>
        <p:txBody>
          <a:bodyPr/>
          <a:lstStyle/>
          <a:p>
            <a:endParaRPr lang="en-LT" dirty="0"/>
          </a:p>
        </p:txBody>
      </p:sp>
    </p:spTree>
    <p:extLst>
      <p:ext uri="{BB962C8B-B14F-4D97-AF65-F5344CB8AC3E}">
        <p14:creationId xmlns:p14="http://schemas.microsoft.com/office/powerpoint/2010/main" val="41970571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>
          <p15:clr>
            <a:srgbClr val="FBAE40"/>
          </p15:clr>
        </p15:guide>
        <p15:guide id="2" pos="1096">
          <p15:clr>
            <a:srgbClr val="FBAE40"/>
          </p15:clr>
        </p15:guide>
        <p15:guide id="3" pos="4384">
          <p15:clr>
            <a:srgbClr val="FBAE40"/>
          </p15:clr>
        </p15:guide>
        <p15:guide id="4" pos="2184">
          <p15:clr>
            <a:srgbClr val="FBAE40"/>
          </p15:clr>
        </p15:guide>
        <p15:guide id="5" pos="3296">
          <p15:clr>
            <a:srgbClr val="FBAE40"/>
          </p15:clr>
        </p15:guide>
        <p15:guide id="6" pos="5473">
          <p15:clr>
            <a:srgbClr val="FBAE40"/>
          </p15:clr>
        </p15:guide>
        <p15:guide id="8" pos="6584">
          <p15:clr>
            <a:srgbClr val="FBAE40"/>
          </p15:clr>
        </p15:guide>
        <p15:guide id="9" pos="6040">
          <p15:clr>
            <a:srgbClr val="FBAE40"/>
          </p15:clr>
        </p15:guide>
        <p15:guide id="10" orient="horz" pos="3090">
          <p15:clr>
            <a:srgbClr val="FBAE40"/>
          </p15:clr>
        </p15:guide>
        <p15:guide id="11" orient="horz" pos="1842">
          <p15:clr>
            <a:srgbClr val="FBAE40"/>
          </p15:clr>
        </p15:guide>
        <p15:guide id="12" orient="horz" pos="1230">
          <p15:clr>
            <a:srgbClr val="FBAE40"/>
          </p15:clr>
        </p15:guide>
        <p15:guide id="13" orient="horz" pos="913">
          <p15:clr>
            <a:srgbClr val="FBAE40"/>
          </p15:clr>
        </p15:guide>
        <p15:guide id="14" orient="horz" pos="618">
          <p15:clr>
            <a:srgbClr val="FBAE40"/>
          </p15:clr>
        </p15:guide>
        <p15:guide id="15" orient="horz" pos="2478">
          <p15:clr>
            <a:srgbClr val="FBAE40"/>
          </p15:clr>
        </p15:guide>
        <p15:guide id="16" pos="393">
          <p15:clr>
            <a:srgbClr val="FBAE40"/>
          </p15:clr>
        </p15:guide>
        <p15:guide id="17" orient="horz" pos="3929">
          <p15:clr>
            <a:srgbClr val="FBAE40"/>
          </p15:clr>
        </p15:guide>
        <p15:guide id="18" orient="horz" pos="368">
          <p15:clr>
            <a:srgbClr val="FBAE40"/>
          </p15:clr>
        </p15:guide>
        <p15:guide id="19" pos="3840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Foto_Antraštė_Keturios daly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D95773F8-D068-1F4A-994E-CAA5A3CA9D73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0" y="1"/>
            <a:ext cx="6096000" cy="3428997"/>
          </a:xfrm>
          <a:prstGeom prst="rect">
            <a:avLst/>
          </a:prstGeom>
        </p:spPr>
        <p:txBody>
          <a:bodyPr/>
          <a:lstStyle/>
          <a:p>
            <a:endParaRPr lang="en-LT" dirty="0"/>
          </a:p>
        </p:txBody>
      </p:sp>
      <p:sp>
        <p:nvSpPr>
          <p:cNvPr id="16" name="Text Placeholder 20">
            <a:extLst>
              <a:ext uri="{FF2B5EF4-FFF2-40B4-BE49-F238E27FC236}">
                <a16:creationId xmlns:a16="http://schemas.microsoft.com/office/drawing/2014/main" id="{69113ABE-874B-0647-8AAD-DE5BA4A26C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3597" y="3428998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bg1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19" name="Text Placeholder 20">
            <a:extLst>
              <a:ext uri="{FF2B5EF4-FFF2-40B4-BE49-F238E27FC236}">
                <a16:creationId xmlns:a16="http://schemas.microsoft.com/office/drawing/2014/main" id="{BAFEA5EF-7EB5-B242-B569-0521DECA7C5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59600" y="0"/>
            <a:ext cx="4534568" cy="342899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bg1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52F83555-CE96-6D4C-89FF-4953A94371F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96000" y="3429003"/>
            <a:ext cx="6096000" cy="3428997"/>
          </a:xfrm>
          <a:prstGeom prst="rect">
            <a:avLst/>
          </a:prstGeom>
        </p:spPr>
        <p:txBody>
          <a:bodyPr/>
          <a:lstStyle/>
          <a:p>
            <a:endParaRPr lang="en-LT" dirty="0"/>
          </a:p>
        </p:txBody>
      </p:sp>
    </p:spTree>
    <p:extLst>
      <p:ext uri="{BB962C8B-B14F-4D97-AF65-F5344CB8AC3E}">
        <p14:creationId xmlns:p14="http://schemas.microsoft.com/office/powerpoint/2010/main" val="19117774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>
          <p15:clr>
            <a:srgbClr val="FBAE40"/>
          </p15:clr>
        </p15:guide>
        <p15:guide id="2" pos="1096">
          <p15:clr>
            <a:srgbClr val="FBAE40"/>
          </p15:clr>
        </p15:guide>
        <p15:guide id="3" pos="4384">
          <p15:clr>
            <a:srgbClr val="FBAE40"/>
          </p15:clr>
        </p15:guide>
        <p15:guide id="4" pos="2184">
          <p15:clr>
            <a:srgbClr val="FBAE40"/>
          </p15:clr>
        </p15:guide>
        <p15:guide id="5" pos="3296">
          <p15:clr>
            <a:srgbClr val="FBAE40"/>
          </p15:clr>
        </p15:guide>
        <p15:guide id="6" pos="5473">
          <p15:clr>
            <a:srgbClr val="FBAE40"/>
          </p15:clr>
        </p15:guide>
        <p15:guide id="8" pos="6584">
          <p15:clr>
            <a:srgbClr val="FBAE40"/>
          </p15:clr>
        </p15:guide>
        <p15:guide id="9" pos="6040">
          <p15:clr>
            <a:srgbClr val="FBAE40"/>
          </p15:clr>
        </p15:guide>
        <p15:guide id="10" orient="horz" pos="3090">
          <p15:clr>
            <a:srgbClr val="FBAE40"/>
          </p15:clr>
        </p15:guide>
        <p15:guide id="11" orient="horz" pos="1842">
          <p15:clr>
            <a:srgbClr val="FBAE40"/>
          </p15:clr>
        </p15:guide>
        <p15:guide id="12" orient="horz" pos="1230">
          <p15:clr>
            <a:srgbClr val="FBAE40"/>
          </p15:clr>
        </p15:guide>
        <p15:guide id="13" orient="horz" pos="913">
          <p15:clr>
            <a:srgbClr val="FBAE40"/>
          </p15:clr>
        </p15:guide>
        <p15:guide id="14" orient="horz" pos="618">
          <p15:clr>
            <a:srgbClr val="FBAE40"/>
          </p15:clr>
        </p15:guide>
        <p15:guide id="15" orient="horz" pos="2478">
          <p15:clr>
            <a:srgbClr val="FBAE40"/>
          </p15:clr>
        </p15:guide>
        <p15:guide id="16" pos="393">
          <p15:clr>
            <a:srgbClr val="FBAE40"/>
          </p15:clr>
        </p15:guide>
        <p15:guide id="17" orient="horz" pos="3929">
          <p15:clr>
            <a:srgbClr val="FBAE40"/>
          </p15:clr>
        </p15:guide>
        <p15:guide id="18" orient="horz" pos="368">
          <p15:clr>
            <a:srgbClr val="FBAE40"/>
          </p15:clr>
        </p15:guide>
        <p15:guide id="19" pos="3840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a_Juodas fona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3AB4F772-2275-974B-AA4E-C0D2280B6421}"/>
              </a:ext>
            </a:extLst>
          </p:cNvPr>
          <p:cNvSpPr txBox="1"/>
          <p:nvPr userDrawn="1"/>
        </p:nvSpPr>
        <p:spPr>
          <a:xfrm>
            <a:off x="1279922" y="403225"/>
            <a:ext cx="9632156" cy="1988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  <a:spcAft>
                <a:spcPts val="1200"/>
              </a:spcAft>
            </a:pPr>
            <a:r>
              <a:rPr lang="en-GB" sz="1800" b="1" i="0" kern="1200" dirty="0">
                <a:solidFill>
                  <a:srgbClr val="FFFF00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SVARBU (ŠITA SKAIDRĖ NĖRA ŠABLONO DALIS)</a:t>
            </a:r>
            <a:endParaRPr lang="lt-LT" b="1" i="0" dirty="0">
              <a:solidFill>
                <a:srgbClr val="FFFF00"/>
              </a:solidFill>
              <a:latin typeface="Inter" panose="020B0502030000000004" pitchFamily="34" charset="0"/>
              <a:ea typeface="Inter" panose="020B0502030000000004" pitchFamily="34" charset="0"/>
              <a:cs typeface="Inter" panose="020B0502030000000004" pitchFamily="34" charset="0"/>
            </a:endParaRPr>
          </a:p>
          <a:p>
            <a:pPr algn="ctr">
              <a:lnSpc>
                <a:spcPct val="110000"/>
              </a:lnSpc>
              <a:spcAft>
                <a:spcPts val="1200"/>
              </a:spcAft>
            </a:pPr>
            <a:r>
              <a:rPr lang="lt-LT" b="0" i="0" dirty="0">
                <a:solidFill>
                  <a:schemeClr val="bg1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Nusikopijuokite diagramą:</a:t>
            </a:r>
          </a:p>
          <a:p>
            <a:pPr algn="ctr">
              <a:lnSpc>
                <a:spcPct val="110000"/>
              </a:lnSpc>
              <a:spcAft>
                <a:spcPts val="1200"/>
              </a:spcAft>
            </a:pPr>
            <a:r>
              <a:rPr lang="en-GB" sz="1600" b="1" i="0" u="none" strike="noStrike" kern="1200" dirty="0">
                <a:solidFill>
                  <a:srgbClr val="FFFF00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1.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Nueikite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į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 </a:t>
            </a:r>
            <a:r>
              <a:rPr lang="en-GB" sz="1600" b="0" i="1" u="none" strike="noStrike" kern="1200" dirty="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View panel </a:t>
            </a:r>
            <a:r>
              <a:rPr lang="en-GB" sz="1600" b="1" i="0" u="none" strike="noStrike" kern="1200" dirty="0">
                <a:solidFill>
                  <a:srgbClr val="FFFF00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2.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Pasirinkite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 </a:t>
            </a:r>
            <a:r>
              <a:rPr lang="en-GB" sz="1600" b="0" i="1" u="none" strike="noStrike" kern="1200" dirty="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Slide Master </a:t>
            </a:r>
            <a:r>
              <a:rPr lang="en-GB" sz="1600" b="1" i="0" u="none" strike="noStrike" kern="1200" dirty="0">
                <a:solidFill>
                  <a:srgbClr val="FFFF00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3.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Nusikopijuokite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diagramą</a:t>
            </a:r>
            <a:br>
              <a:rPr lang="en-GB" sz="1600" b="0" i="0" u="none" strike="noStrike" kern="1200" dirty="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</a:br>
            <a:r>
              <a:rPr lang="en-GB" sz="1600" b="1" i="0" u="none" strike="noStrike" kern="1200" dirty="0">
                <a:solidFill>
                  <a:srgbClr val="FFFF00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4.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Uždarykite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 </a:t>
            </a:r>
            <a:r>
              <a:rPr lang="en-GB" sz="1600" b="0" i="1" u="none" strike="noStrike" kern="1200" dirty="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Slide Master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: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pasirinkite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 </a:t>
            </a:r>
            <a:r>
              <a:rPr lang="en-GB" sz="1600" b="0" i="1" u="none" strike="noStrike" kern="1200" dirty="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Normal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 </a:t>
            </a:r>
            <a:r>
              <a:rPr lang="en-GB" sz="1600" b="1" i="0" u="none" strike="noStrike" kern="1200" dirty="0">
                <a:solidFill>
                  <a:srgbClr val="FFFF00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5.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Įklijuokite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diagramą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savo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skaidrėje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.</a:t>
            </a:r>
            <a:endParaRPr lang="lt-LT" sz="1600" b="0" i="0" u="none" strike="noStrike" kern="1200" dirty="0">
              <a:solidFill>
                <a:schemeClr val="bg1"/>
              </a:solidFill>
              <a:effectLst/>
              <a:latin typeface="Inter" panose="020B0502030000000004" pitchFamily="34" charset="0"/>
              <a:ea typeface="Inter" panose="020B0502030000000004" pitchFamily="34" charset="0"/>
              <a:cs typeface="Inter" panose="020B0502030000000004" pitchFamily="34" charset="0"/>
            </a:endParaRPr>
          </a:p>
          <a:p>
            <a:pPr algn="ctr">
              <a:lnSpc>
                <a:spcPct val="110000"/>
              </a:lnSpc>
              <a:spcAft>
                <a:spcPts val="1200"/>
              </a:spcAft>
            </a:pPr>
            <a:r>
              <a:rPr lang="lt-LT" b="1" i="0" dirty="0">
                <a:solidFill>
                  <a:schemeClr val="bg1"/>
                </a:solidFill>
                <a:latin typeface="Inter Semi Bold" panose="020B0502030000000004" pitchFamily="34" charset="0"/>
                <a:ea typeface="Inter Semi Bold" panose="020B0502030000000004" pitchFamily="34" charset="0"/>
                <a:cs typeface="Inter Semi Bold" panose="020B0502030000000004" pitchFamily="34" charset="0"/>
              </a:rPr>
              <a:t>Visos kitos diagramos turi būti kuriamos remiantis esama stilistika.</a:t>
            </a:r>
            <a:endParaRPr lang="en-US" b="1" i="0" dirty="0">
              <a:solidFill>
                <a:schemeClr val="bg1"/>
              </a:solidFill>
              <a:latin typeface="Inter Semi Bold" panose="020B0502030000000004" pitchFamily="34" charset="0"/>
              <a:ea typeface="Inter Semi Bold" panose="020B0502030000000004" pitchFamily="34" charset="0"/>
              <a:cs typeface="Inter Semi Bold" panose="020B0502030000000004" pitchFamily="34" charset="0"/>
            </a:endParaRP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0ECDE41A-C15A-8C4B-A12D-1A07B994E01E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921475109"/>
              </p:ext>
            </p:extLst>
          </p:nvPr>
        </p:nvGraphicFramePr>
        <p:xfrm>
          <a:off x="988701" y="2767449"/>
          <a:ext cx="5988569" cy="38992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1E189536-B994-8B44-9AD6-1E9B3000F884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2261670656"/>
              </p:ext>
            </p:extLst>
          </p:nvPr>
        </p:nvGraphicFramePr>
        <p:xfrm>
          <a:off x="7585316" y="3085203"/>
          <a:ext cx="4006368" cy="35814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323109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kyrius_Vienas skaičiu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36F833E-D503-7449-87CC-B8E383BC66C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09021" y="424809"/>
            <a:ext cx="862883" cy="98377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D861843-38B4-D148-99E5-9F4C3E2339E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356850" y="0"/>
            <a:ext cx="190500" cy="6858000"/>
          </a:xfrm>
          <a:prstGeom prst="rect">
            <a:avLst/>
          </a:prstGeom>
        </p:spPr>
      </p:pic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296451B7-2052-9240-BFB3-A9AA9A36AD9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3635439"/>
            <a:ext cx="2828658" cy="3222561"/>
          </a:xfrm>
          <a:prstGeom prst="rect">
            <a:avLst/>
          </a:prstGeom>
          <a:ln w="19050">
            <a:noFill/>
          </a:ln>
        </p:spPr>
        <p:txBody>
          <a:bodyPr/>
          <a:lstStyle>
            <a:lvl1pPr marL="0" indent="0" algn="ctr">
              <a:buNone/>
              <a:defRPr sz="24000" b="1" i="0">
                <a:ln w="19050">
                  <a:solidFill>
                    <a:schemeClr val="bg1"/>
                  </a:solidFill>
                </a:ln>
                <a:noFill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D892914-F5A9-F642-B52A-C75D04F09286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840052" y="0"/>
            <a:ext cx="3810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E4D699B-062F-E34A-B8AF-6AF33D54CB2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-119640" t="58032" r="-170830" b="390"/>
          <a:stretch/>
        </p:blipFill>
        <p:spPr>
          <a:xfrm rot="5400000">
            <a:off x="1351336" y="52466"/>
            <a:ext cx="148773" cy="2851446"/>
          </a:xfrm>
          <a:prstGeom prst="rect">
            <a:avLst/>
          </a:prstGeom>
        </p:spPr>
      </p:pic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224758FE-FB03-7945-8489-CE74EBB5340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467098" y="3668711"/>
            <a:ext cx="6222494" cy="272402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3700" b="1" i="0">
                <a:solidFill>
                  <a:srgbClr val="FFFF00"/>
                </a:solidFill>
                <a:latin typeface="Inter Semi Bold" panose="020B0502030000000004" pitchFamily="34" charset="0"/>
                <a:ea typeface="Inter Semi Bold" panose="020B0502030000000004" pitchFamily="34" charset="0"/>
                <a:cs typeface="Inter Semi Bold" panose="020B0502030000000004" pitchFamily="34" charset="0"/>
              </a:defRPr>
            </a:lvl1pPr>
          </a:lstStyle>
          <a:p>
            <a:pPr lvl="0"/>
            <a:r>
              <a:rPr lang="en-US" dirty="0" err="1"/>
              <a:t>Antraštė</a:t>
            </a:r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6E61C04-401B-A548-95BE-432EEC7539D9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373481" y="1329925"/>
            <a:ext cx="1104900" cy="254000"/>
          </a:xfrm>
          <a:prstGeom prst="rect">
            <a:avLst/>
          </a:prstGeom>
        </p:spPr>
      </p:pic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C83BDE46-B3FD-934A-954D-8ED9ABBD069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8847686" y="3603890"/>
            <a:ext cx="4985555" cy="64368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30000"/>
              </a:lnSpc>
              <a:spcBef>
                <a:spcPts val="0"/>
              </a:spcBef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1pPr>
            <a:lvl2pPr marL="4572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2pPr>
            <a:lvl3pPr marL="9144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3pPr>
            <a:lvl4pPr marL="13716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4pPr>
            <a:lvl5pPr marL="18288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5pPr>
          </a:lstStyle>
          <a:p>
            <a:pPr lvl="0"/>
            <a:r>
              <a:rPr lang="en-GB" dirty="0"/>
              <a:t>UŽ KIEKVIENOS TECHNOLOGIJOS – ŽMOGUS</a:t>
            </a:r>
            <a:endParaRPr lang="en-LT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23ABD1B-A1CE-B243-B0AE-AFA3DF058648}"/>
              </a:ext>
            </a:extLst>
          </p:cNvPr>
          <p:cNvSpPr txBox="1"/>
          <p:nvPr userDrawn="1"/>
        </p:nvSpPr>
        <p:spPr>
          <a:xfrm>
            <a:off x="3467098" y="1289465"/>
            <a:ext cx="460484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T" sz="1500" b="1" i="0" dirty="0">
                <a:solidFill>
                  <a:schemeClr val="bg1"/>
                </a:solidFill>
                <a:latin typeface="Inter Semi Bold" panose="020B0502030000000004" pitchFamily="34" charset="0"/>
                <a:ea typeface="Inter Semi Bold" panose="020B0502030000000004" pitchFamily="34" charset="0"/>
                <a:cs typeface="Inter Semi Bold" panose="020B0502030000000004" pitchFamily="34" charset="0"/>
              </a:rPr>
              <a:t>KAUNO TECHNOLOGIJOS UNIVERSITETAS</a:t>
            </a:r>
          </a:p>
        </p:txBody>
      </p:sp>
    </p:spTree>
    <p:extLst>
      <p:ext uri="{BB962C8B-B14F-4D97-AF65-F5344CB8AC3E}">
        <p14:creationId xmlns:p14="http://schemas.microsoft.com/office/powerpoint/2010/main" val="33647961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a_Baltas fo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822D502-64E2-DE49-8A59-1D3013B76A6E}"/>
              </a:ext>
            </a:extLst>
          </p:cNvPr>
          <p:cNvSpPr txBox="1"/>
          <p:nvPr userDrawn="1"/>
        </p:nvSpPr>
        <p:spPr>
          <a:xfrm>
            <a:off x="1279922" y="403225"/>
            <a:ext cx="9632156" cy="1988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  <a:spcAft>
                <a:spcPts val="1200"/>
              </a:spcAft>
            </a:pPr>
            <a:r>
              <a:rPr lang="en-GB" sz="1800" b="1" i="0" kern="1200" dirty="0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SVARBU (ŠITA SKAIDRĖ NĖRA ŠABLONO DALIS)</a:t>
            </a:r>
            <a:endParaRPr lang="lt-LT" b="1" i="0" dirty="0">
              <a:solidFill>
                <a:schemeClr val="tx1"/>
              </a:solidFill>
              <a:latin typeface="Inter" panose="020B0502030000000004" pitchFamily="34" charset="0"/>
              <a:ea typeface="Inter" panose="020B0502030000000004" pitchFamily="34" charset="0"/>
              <a:cs typeface="Inter" panose="020B0502030000000004" pitchFamily="34" charset="0"/>
            </a:endParaRPr>
          </a:p>
          <a:p>
            <a:pPr algn="ctr">
              <a:lnSpc>
                <a:spcPct val="110000"/>
              </a:lnSpc>
              <a:spcAft>
                <a:spcPts val="1200"/>
              </a:spcAft>
            </a:pPr>
            <a:r>
              <a:rPr lang="lt-LT" b="0" i="0" dirty="0">
                <a:solidFill>
                  <a:schemeClr val="tx1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Nusikopijuokite diagramą:</a:t>
            </a:r>
          </a:p>
          <a:p>
            <a:pPr algn="ctr">
              <a:lnSpc>
                <a:spcPct val="110000"/>
              </a:lnSpc>
              <a:spcAft>
                <a:spcPts val="1200"/>
              </a:spcAft>
            </a:pPr>
            <a:r>
              <a:rPr lang="en-GB" sz="1600" b="1" i="0" u="none" strike="noStrike" kern="1200" dirty="0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1.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Nueikite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į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 </a:t>
            </a:r>
            <a:r>
              <a:rPr lang="en-GB" sz="1600" b="0" i="1" u="none" strike="noStrike" kern="1200" dirty="0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View panel </a:t>
            </a:r>
            <a:r>
              <a:rPr lang="en-GB" sz="1600" b="1" i="0" u="none" strike="noStrike" kern="1200" dirty="0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2.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Pasirinkite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 </a:t>
            </a:r>
            <a:r>
              <a:rPr lang="en-GB" sz="1600" b="0" i="1" u="none" strike="noStrike" kern="1200" dirty="0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Slide Master </a:t>
            </a:r>
            <a:r>
              <a:rPr lang="en-GB" sz="1600" b="1" i="0" u="none" strike="noStrike" kern="1200" dirty="0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3.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Nusikopijuokite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diagramą</a:t>
            </a:r>
            <a:br>
              <a:rPr lang="en-GB" sz="1600" b="0" i="0" u="none" strike="noStrike" kern="1200" dirty="0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</a:br>
            <a:r>
              <a:rPr lang="en-GB" sz="1600" b="1" i="0" u="none" strike="noStrike" kern="1200" dirty="0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4.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Uždarykite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 </a:t>
            </a:r>
            <a:r>
              <a:rPr lang="en-GB" sz="1600" b="0" i="1" u="none" strike="noStrike" kern="1200" dirty="0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Slide Master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: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pasirinkite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 </a:t>
            </a:r>
            <a:r>
              <a:rPr lang="en-GB" sz="1600" b="0" i="1" u="none" strike="noStrike" kern="1200" dirty="0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Normal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 </a:t>
            </a:r>
            <a:r>
              <a:rPr lang="en-GB" sz="1600" b="1" i="0" u="none" strike="noStrike" kern="1200" dirty="0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5.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Įklijuokite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diagramą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savo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skaidrėje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.</a:t>
            </a:r>
            <a:endParaRPr lang="lt-LT" sz="1600" b="0" i="0" u="none" strike="noStrike" kern="1200" dirty="0">
              <a:solidFill>
                <a:schemeClr val="tx1"/>
              </a:solidFill>
              <a:effectLst/>
              <a:latin typeface="Inter" panose="020B0502030000000004" pitchFamily="34" charset="0"/>
              <a:ea typeface="Inter" panose="020B0502030000000004" pitchFamily="34" charset="0"/>
              <a:cs typeface="Inter" panose="020B0502030000000004" pitchFamily="34" charset="0"/>
            </a:endParaRPr>
          </a:p>
          <a:p>
            <a:pPr algn="ctr">
              <a:lnSpc>
                <a:spcPct val="110000"/>
              </a:lnSpc>
              <a:spcAft>
                <a:spcPts val="1200"/>
              </a:spcAft>
            </a:pPr>
            <a:r>
              <a:rPr lang="lt-LT" b="1" i="0" dirty="0">
                <a:solidFill>
                  <a:schemeClr val="tx1"/>
                </a:solidFill>
                <a:latin typeface="Inter Semi Bold" panose="020B0502030000000004" pitchFamily="34" charset="0"/>
                <a:ea typeface="Inter Semi Bold" panose="020B0502030000000004" pitchFamily="34" charset="0"/>
                <a:cs typeface="Inter Semi Bold" panose="020B0502030000000004" pitchFamily="34" charset="0"/>
              </a:rPr>
              <a:t>Visos kitos diagramos turi būti kuriamos remiantis esama stilistika.</a:t>
            </a:r>
            <a:endParaRPr lang="en-US" b="1" i="0" dirty="0">
              <a:solidFill>
                <a:schemeClr val="tx1"/>
              </a:solidFill>
              <a:latin typeface="Inter Semi Bold" panose="020B0502030000000004" pitchFamily="34" charset="0"/>
              <a:ea typeface="Inter Semi Bold" panose="020B0502030000000004" pitchFamily="34" charset="0"/>
              <a:cs typeface="Inter Semi Bold" panose="020B0502030000000004" pitchFamily="34" charset="0"/>
            </a:endParaRP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8EE4845D-B78D-4A46-9763-62D727630EA1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3510751646"/>
              </p:ext>
            </p:extLst>
          </p:nvPr>
        </p:nvGraphicFramePr>
        <p:xfrm>
          <a:off x="988701" y="2763075"/>
          <a:ext cx="5995285" cy="39036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5A0CB8A1-1010-EC4F-B6C5-EFB7467F76EE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316110194"/>
              </p:ext>
            </p:extLst>
          </p:nvPr>
        </p:nvGraphicFramePr>
        <p:xfrm>
          <a:off x="7585316" y="3085203"/>
          <a:ext cx="4006368" cy="35814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968106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ntelė_Juodas fona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0A4775A3-EB07-A141-A562-5216ADEA360A}"/>
              </a:ext>
            </a:extLst>
          </p:cNvPr>
          <p:cNvSpPr txBox="1"/>
          <p:nvPr userDrawn="1"/>
        </p:nvSpPr>
        <p:spPr>
          <a:xfrm>
            <a:off x="1102519" y="698500"/>
            <a:ext cx="9986962" cy="15325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  <a:spcAft>
                <a:spcPts val="1200"/>
              </a:spcAft>
            </a:pPr>
            <a:r>
              <a:rPr lang="en-GB" sz="1800" b="1" i="0" kern="1200" dirty="0">
                <a:solidFill>
                  <a:srgbClr val="FFFF00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SVARBU (ŠITA SKAIDRĖ NĖRA ŠABLONO DALIS)</a:t>
            </a:r>
            <a:endParaRPr lang="lt-LT" b="1" i="0" dirty="0">
              <a:solidFill>
                <a:srgbClr val="FFFF00"/>
              </a:solidFill>
              <a:latin typeface="Inter" panose="020B0502030000000004" pitchFamily="34" charset="0"/>
              <a:ea typeface="Inter" panose="020B0502030000000004" pitchFamily="34" charset="0"/>
              <a:cs typeface="Inter" panose="020B05020300000000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lang="lt-LT" b="0" i="0" dirty="0">
                <a:solidFill>
                  <a:schemeClr val="bg1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Nusikopijuokite lentelę:</a:t>
            </a:r>
          </a:p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lang="en-GB" sz="1600" b="1" i="0" u="none" strike="noStrike" kern="1200" dirty="0">
                <a:solidFill>
                  <a:srgbClr val="FFFF00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1.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Nueikite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į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 </a:t>
            </a:r>
            <a:r>
              <a:rPr lang="en-GB" sz="1600" b="0" i="1" u="none" strike="noStrike" kern="1200" dirty="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View panel </a:t>
            </a:r>
            <a:r>
              <a:rPr lang="en-GB" sz="1600" b="1" i="0" u="none" strike="noStrike" kern="1200" dirty="0">
                <a:solidFill>
                  <a:srgbClr val="FFFF00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2.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Pasirinkite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 </a:t>
            </a:r>
            <a:r>
              <a:rPr lang="en-GB" sz="1600" b="0" i="1" u="none" strike="noStrike" kern="1200" dirty="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Slide Master </a:t>
            </a:r>
            <a:r>
              <a:rPr lang="en-GB" sz="1600" b="1" i="0" u="none" strike="noStrike" kern="1200" dirty="0">
                <a:solidFill>
                  <a:srgbClr val="FFFF00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3.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Nusikopijuokite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lentelę</a:t>
            </a:r>
            <a:br>
              <a:rPr lang="en-GB" sz="1600" b="0" i="0" u="none" strike="noStrike" kern="1200" dirty="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</a:br>
            <a:r>
              <a:rPr lang="en-GB" sz="1600" b="1" i="0" u="none" strike="noStrike" kern="1200" dirty="0">
                <a:solidFill>
                  <a:srgbClr val="FFFF00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4.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Uždarykite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 </a:t>
            </a:r>
            <a:r>
              <a:rPr lang="en-GB" sz="1600" b="0" i="1" u="none" strike="noStrike" kern="1200" dirty="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Slide Master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: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pasirinkite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 </a:t>
            </a:r>
            <a:r>
              <a:rPr lang="en-GB" sz="1600" b="0" i="1" u="none" strike="noStrike" kern="1200" dirty="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Normal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 </a:t>
            </a:r>
            <a:r>
              <a:rPr lang="en-GB" sz="1600" b="1" i="0" u="none" strike="noStrike" kern="1200" dirty="0">
                <a:solidFill>
                  <a:srgbClr val="FFFF00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5.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Įklijuokite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lentelę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savo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skaidrėje</a:t>
            </a:r>
            <a:r>
              <a:rPr lang="en-GB" sz="1600" b="0" i="0" u="none" strike="noStrike" kern="1200" dirty="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.</a:t>
            </a:r>
            <a:endParaRPr lang="lt-LT" sz="1600" b="0" i="0" u="none" strike="noStrike" kern="1200" dirty="0">
              <a:solidFill>
                <a:schemeClr val="bg1"/>
              </a:solidFill>
              <a:effectLst/>
              <a:latin typeface="Inter" panose="020B0502030000000004" pitchFamily="34" charset="0"/>
              <a:ea typeface="Inter" panose="020B0502030000000004" pitchFamily="34" charset="0"/>
              <a:cs typeface="Inter" panose="020B0502030000000004" pitchFamily="34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EDCF25F-588F-FA48-A5FB-9F332A23BADD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479389479"/>
              </p:ext>
            </p:extLst>
          </p:nvPr>
        </p:nvGraphicFramePr>
        <p:xfrm>
          <a:off x="947737" y="2736570"/>
          <a:ext cx="10077314" cy="3475035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525463">
                  <a:extLst>
                    <a:ext uri="{9D8B030D-6E8A-4147-A177-3AD203B41FA5}">
                      <a16:colId xmlns:a16="http://schemas.microsoft.com/office/drawing/2014/main" val="553379762"/>
                    </a:ext>
                  </a:extLst>
                </a:gridCol>
                <a:gridCol w="5672183">
                  <a:extLst>
                    <a:ext uri="{9D8B030D-6E8A-4147-A177-3AD203B41FA5}">
                      <a16:colId xmlns:a16="http://schemas.microsoft.com/office/drawing/2014/main" val="2887563481"/>
                    </a:ext>
                  </a:extLst>
                </a:gridCol>
                <a:gridCol w="2632166">
                  <a:extLst>
                    <a:ext uri="{9D8B030D-6E8A-4147-A177-3AD203B41FA5}">
                      <a16:colId xmlns:a16="http://schemas.microsoft.com/office/drawing/2014/main" val="1877026651"/>
                    </a:ext>
                  </a:extLst>
                </a:gridCol>
                <a:gridCol w="1247502">
                  <a:extLst>
                    <a:ext uri="{9D8B030D-6E8A-4147-A177-3AD203B41FA5}">
                      <a16:colId xmlns:a16="http://schemas.microsoft.com/office/drawing/2014/main" val="2481374449"/>
                    </a:ext>
                  </a:extLst>
                </a:gridCol>
              </a:tblGrid>
              <a:tr h="695007">
                <a:tc>
                  <a:txBody>
                    <a:bodyPr/>
                    <a:lstStyle/>
                    <a:p>
                      <a:r>
                        <a:rPr lang="en-US" sz="1500" b="1" i="0" dirty="0">
                          <a:solidFill>
                            <a:srgbClr val="FFFF00"/>
                          </a:solidFill>
                          <a:latin typeface="Inter" panose="020B0502030000000004" pitchFamily="34" charset="0"/>
                          <a:ea typeface="Inter" panose="020B0502030000000004" pitchFamily="34" charset="0"/>
                          <a:cs typeface="Inter" panose="020B0502030000000004" pitchFamily="34" charset="0"/>
                        </a:rPr>
                        <a:t>Nr.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1" i="0" dirty="0">
                          <a:solidFill>
                            <a:srgbClr val="FFFF00"/>
                          </a:solidFill>
                          <a:latin typeface="Inter" panose="020B0502030000000004" pitchFamily="34" charset="0"/>
                          <a:ea typeface="Inter" panose="020B0502030000000004" pitchFamily="34" charset="0"/>
                          <a:cs typeface="Inter" panose="020B0502030000000004" pitchFamily="34" charset="0"/>
                        </a:rPr>
                        <a:t>Magna aliquam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1" i="0" dirty="0">
                          <a:solidFill>
                            <a:srgbClr val="FFFF00"/>
                          </a:solidFill>
                          <a:latin typeface="Inter" panose="020B0502030000000004" pitchFamily="34" charset="0"/>
                          <a:ea typeface="Inter" panose="020B0502030000000004" pitchFamily="34" charset="0"/>
                          <a:cs typeface="Inter" panose="020B0502030000000004" pitchFamily="34" charset="0"/>
                        </a:rPr>
                        <a:t>Enim ad minim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1" i="0" dirty="0">
                          <a:solidFill>
                            <a:srgbClr val="FFFF00"/>
                          </a:solidFill>
                          <a:latin typeface="Inter" panose="020B0502030000000004" pitchFamily="34" charset="0"/>
                          <a:ea typeface="Inter" panose="020B0502030000000004" pitchFamily="34" charset="0"/>
                          <a:cs typeface="Inter" panose="020B0502030000000004" pitchFamily="34" charset="0"/>
                        </a:rPr>
                        <a:t>Iriure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7261061"/>
                  </a:ext>
                </a:extLst>
              </a:tr>
              <a:tr h="695007">
                <a:tc>
                  <a:txBody>
                    <a:bodyPr/>
                    <a:lstStyle/>
                    <a:p>
                      <a:pPr algn="ctr"/>
                      <a:r>
                        <a:rPr lang="en-US" sz="1500" b="0" i="0" dirty="0">
                          <a:solidFill>
                            <a:schemeClr val="bg1"/>
                          </a:solidFill>
                          <a:latin typeface="Inter" panose="020B0502030000000004" pitchFamily="34" charset="0"/>
                          <a:ea typeface="Inter" panose="020B0502030000000004" pitchFamily="34" charset="0"/>
                          <a:cs typeface="Inter" panose="020B0502030000000004" pitchFamily="34" charset="0"/>
                        </a:rPr>
                        <a:t>1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i="0" dirty="0">
                          <a:solidFill>
                            <a:schemeClr val="bg1"/>
                          </a:solidFill>
                          <a:latin typeface="Inter" panose="020B0502030000000004" pitchFamily="34" charset="0"/>
                          <a:ea typeface="Inter" panose="020B0502030000000004" pitchFamily="34" charset="0"/>
                          <a:cs typeface="Inter" panose="020B0502030000000004" pitchFamily="34" charset="0"/>
                        </a:rPr>
                        <a:t>Aoreet dolore magna aliquam erat volutpat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i="0" dirty="0">
                          <a:solidFill>
                            <a:schemeClr val="bg1"/>
                          </a:solidFill>
                          <a:latin typeface="Inter" panose="020B0502030000000004" pitchFamily="34" charset="0"/>
                          <a:ea typeface="Inter" panose="020B0502030000000004" pitchFamily="34" charset="0"/>
                          <a:cs typeface="Inter" panose="020B0502030000000004" pitchFamily="34" charset="0"/>
                        </a:rPr>
                        <a:t>Praesent luptatum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0" i="0" dirty="0">
                          <a:solidFill>
                            <a:srgbClr val="FFFF00"/>
                          </a:solidFill>
                          <a:latin typeface="Inter" panose="020B0502030000000004" pitchFamily="34" charset="0"/>
                          <a:ea typeface="Inter" panose="020B0502030000000004" pitchFamily="34" charset="0"/>
                          <a:cs typeface="Inter" panose="020B0502030000000004" pitchFamily="34" charset="0"/>
                        </a:rPr>
                        <a:t>+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3534893"/>
                  </a:ext>
                </a:extLst>
              </a:tr>
              <a:tr h="695007">
                <a:tc>
                  <a:txBody>
                    <a:bodyPr/>
                    <a:lstStyle/>
                    <a:p>
                      <a:pPr algn="ctr"/>
                      <a:r>
                        <a:rPr lang="en-US" sz="1500" b="0" i="0" dirty="0">
                          <a:solidFill>
                            <a:schemeClr val="bg1"/>
                          </a:solidFill>
                          <a:latin typeface="Inter" panose="020B0502030000000004" pitchFamily="34" charset="0"/>
                          <a:ea typeface="Inter" panose="020B0502030000000004" pitchFamily="34" charset="0"/>
                          <a:cs typeface="Inter" panose="020B0502030000000004" pitchFamily="34" charset="0"/>
                        </a:rPr>
                        <a:t>2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i="0" dirty="0">
                          <a:solidFill>
                            <a:schemeClr val="bg1"/>
                          </a:solidFill>
                          <a:latin typeface="Inter" panose="020B0502030000000004" pitchFamily="34" charset="0"/>
                          <a:ea typeface="Inter" panose="020B0502030000000004" pitchFamily="34" charset="0"/>
                          <a:cs typeface="Inter" panose="020B0502030000000004" pitchFamily="34" charset="0"/>
                        </a:rPr>
                        <a:t>Ut wisi enim ad minim veniam, quis nostrud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i="0" dirty="0">
                          <a:solidFill>
                            <a:schemeClr val="bg1"/>
                          </a:solidFill>
                          <a:latin typeface="Inter" panose="020B0502030000000004" pitchFamily="34" charset="0"/>
                          <a:ea typeface="Inter" panose="020B0502030000000004" pitchFamily="34" charset="0"/>
                          <a:cs typeface="Inter" panose="020B0502030000000004" pitchFamily="34" charset="0"/>
                        </a:rPr>
                        <a:t>Dolore te feugait nul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0" i="0" dirty="0">
                          <a:solidFill>
                            <a:srgbClr val="FFFF00"/>
                          </a:solidFill>
                          <a:latin typeface="Inter" panose="020B0502030000000004" pitchFamily="34" charset="0"/>
                          <a:ea typeface="Inter" panose="020B0502030000000004" pitchFamily="34" charset="0"/>
                          <a:cs typeface="Inter" panose="020B0502030000000004" pitchFamily="34" charset="0"/>
                        </a:rPr>
                        <a:t>-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82109185"/>
                  </a:ext>
                </a:extLst>
              </a:tr>
              <a:tr h="695007">
                <a:tc>
                  <a:txBody>
                    <a:bodyPr/>
                    <a:lstStyle/>
                    <a:p>
                      <a:pPr algn="ctr"/>
                      <a:r>
                        <a:rPr lang="en-US" sz="1500" b="0" i="0" dirty="0">
                          <a:solidFill>
                            <a:schemeClr val="bg1"/>
                          </a:solidFill>
                          <a:latin typeface="Inter" panose="020B0502030000000004" pitchFamily="34" charset="0"/>
                          <a:ea typeface="Inter" panose="020B0502030000000004" pitchFamily="34" charset="0"/>
                          <a:cs typeface="Inter" panose="020B0502030000000004" pitchFamily="34" charset="0"/>
                        </a:rPr>
                        <a:t>3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i="0" dirty="0">
                          <a:solidFill>
                            <a:schemeClr val="bg1"/>
                          </a:solidFill>
                          <a:latin typeface="Inter" panose="020B0502030000000004" pitchFamily="34" charset="0"/>
                          <a:ea typeface="Inter" panose="020B0502030000000004" pitchFamily="34" charset="0"/>
                          <a:cs typeface="Inter" panose="020B0502030000000004" pitchFamily="34" charset="0"/>
                        </a:rPr>
                        <a:t>Exerci tation ullamcorper suscipit lobortis nisl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i="0" dirty="0">
                          <a:solidFill>
                            <a:schemeClr val="bg1"/>
                          </a:solidFill>
                          <a:latin typeface="Inter" panose="020B0502030000000004" pitchFamily="34" charset="0"/>
                          <a:ea typeface="Inter" panose="020B0502030000000004" pitchFamily="34" charset="0"/>
                          <a:cs typeface="Inter" panose="020B0502030000000004" pitchFamily="34" charset="0"/>
                        </a:rPr>
                        <a:t>Augue duis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0" i="0" dirty="0">
                          <a:solidFill>
                            <a:srgbClr val="FFFF00"/>
                          </a:solidFill>
                          <a:latin typeface="Inter" panose="020B0502030000000004" pitchFamily="34" charset="0"/>
                          <a:ea typeface="Inter" panose="020B0502030000000004" pitchFamily="34" charset="0"/>
                          <a:cs typeface="Inter" panose="020B0502030000000004" pitchFamily="34" charset="0"/>
                        </a:rPr>
                        <a:t>-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63808814"/>
                  </a:ext>
                </a:extLst>
              </a:tr>
              <a:tr h="695007">
                <a:tc>
                  <a:txBody>
                    <a:bodyPr/>
                    <a:lstStyle/>
                    <a:p>
                      <a:pPr algn="ctr"/>
                      <a:r>
                        <a:rPr lang="en-US" sz="1500" b="0" i="0" dirty="0">
                          <a:solidFill>
                            <a:schemeClr val="bg1"/>
                          </a:solidFill>
                          <a:latin typeface="Inter" panose="020B0502030000000004" pitchFamily="34" charset="0"/>
                          <a:ea typeface="Inter" panose="020B0502030000000004" pitchFamily="34" charset="0"/>
                          <a:cs typeface="Inter" panose="020B0502030000000004" pitchFamily="34" charset="0"/>
                        </a:rPr>
                        <a:t>4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i="0" dirty="0">
                          <a:solidFill>
                            <a:schemeClr val="bg1"/>
                          </a:solidFill>
                          <a:latin typeface="Inter" panose="020B0502030000000004" pitchFamily="34" charset="0"/>
                          <a:ea typeface="Inter" panose="020B0502030000000004" pitchFamily="34" charset="0"/>
                          <a:cs typeface="Inter" panose="020B0502030000000004" pitchFamily="34" charset="0"/>
                        </a:rPr>
                        <a:t>Duis autem vel eum iriure dolor 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i="0" dirty="0">
                          <a:solidFill>
                            <a:schemeClr val="bg1"/>
                          </a:solidFill>
                          <a:latin typeface="Inter" panose="020B0502030000000004" pitchFamily="34" charset="0"/>
                          <a:ea typeface="Inter" panose="020B0502030000000004" pitchFamily="34" charset="0"/>
                          <a:cs typeface="Inter" panose="020B0502030000000004" pitchFamily="34" charset="0"/>
                        </a:rPr>
                        <a:t>Te feugait nulla facilisi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0" i="0" dirty="0">
                          <a:solidFill>
                            <a:srgbClr val="FFFF00"/>
                          </a:solidFill>
                          <a:latin typeface="Inter" panose="020B0502030000000004" pitchFamily="34" charset="0"/>
                          <a:ea typeface="Inter" panose="020B0502030000000004" pitchFamily="34" charset="0"/>
                          <a:cs typeface="Inter" panose="020B0502030000000004" pitchFamily="34" charset="0"/>
                        </a:rPr>
                        <a:t>-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594412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4208719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ntelė_Baltas fo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95245F59-08C9-D44E-AAB0-68B4A977944C}"/>
              </a:ext>
            </a:extLst>
          </p:cNvPr>
          <p:cNvSpPr txBox="1"/>
          <p:nvPr userDrawn="1"/>
        </p:nvSpPr>
        <p:spPr>
          <a:xfrm>
            <a:off x="1102519" y="698500"/>
            <a:ext cx="9986962" cy="15325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  <a:spcAft>
                <a:spcPts val="1200"/>
              </a:spcAft>
            </a:pPr>
            <a:r>
              <a:rPr lang="en-GB" sz="1800" b="1" i="0" kern="1200" dirty="0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SVARBU (ŠITA SKAIDRĖ NĖRA ŠABLONO DALIS)</a:t>
            </a:r>
            <a:endParaRPr lang="lt-LT" b="1" i="0" dirty="0">
              <a:solidFill>
                <a:schemeClr val="tx1"/>
              </a:solidFill>
              <a:latin typeface="Inter" panose="020B0502030000000004" pitchFamily="34" charset="0"/>
              <a:ea typeface="Inter" panose="020B0502030000000004" pitchFamily="34" charset="0"/>
              <a:cs typeface="Inter" panose="020B05020300000000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lang="lt-LT" b="0" i="0" dirty="0">
                <a:solidFill>
                  <a:schemeClr val="tx1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Nusikopijuokite lentelę:</a:t>
            </a:r>
          </a:p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lang="en-GB" sz="1600" b="1" i="0" u="none" strike="noStrike" kern="1200" dirty="0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1.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Nueikite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į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 </a:t>
            </a:r>
            <a:r>
              <a:rPr lang="en-GB" sz="1600" b="0" i="1" u="none" strike="noStrike" kern="1200" dirty="0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View panel </a:t>
            </a:r>
            <a:r>
              <a:rPr lang="en-GB" sz="1600" b="1" i="0" u="none" strike="noStrike" kern="1200" dirty="0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2.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Pasirinkite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 </a:t>
            </a:r>
            <a:r>
              <a:rPr lang="en-GB" sz="1600" b="0" i="1" u="none" strike="noStrike" kern="1200" dirty="0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Slide Master </a:t>
            </a:r>
            <a:r>
              <a:rPr lang="en-GB" sz="1600" b="1" i="0" u="none" strike="noStrike" kern="1200" dirty="0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3.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Nusikopijuokite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lentelę</a:t>
            </a:r>
            <a:br>
              <a:rPr lang="en-GB" sz="1600" b="0" i="0" u="none" strike="noStrike" kern="1200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</a:br>
            <a:r>
              <a:rPr lang="en-GB" sz="1600" b="1" i="0" u="none" strike="noStrike" kern="1200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4</a:t>
            </a:r>
            <a:r>
              <a:rPr lang="en-GB" sz="1600" b="1" i="0" u="none" strike="noStrike" kern="1200" dirty="0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.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Uždarykite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 </a:t>
            </a:r>
            <a:r>
              <a:rPr lang="en-GB" sz="1600" b="0" i="1" u="none" strike="noStrike" kern="1200" dirty="0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Slide Master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: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pasirinkite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 </a:t>
            </a:r>
            <a:r>
              <a:rPr lang="en-GB" sz="1600" b="0" i="1" u="none" strike="noStrike" kern="1200" dirty="0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Normal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 </a:t>
            </a:r>
            <a:r>
              <a:rPr lang="en-GB" sz="1600" b="1" i="0" u="none" strike="noStrike" kern="1200" dirty="0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5.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Įklijuokite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lentelę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savo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 </a:t>
            </a:r>
            <a:r>
              <a:rPr lang="en-GB" sz="1600" b="0" i="0" u="none" strike="noStrike" kern="1200" dirty="0" err="1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skaidrėje</a:t>
            </a:r>
            <a:r>
              <a:rPr lang="en-GB" sz="1600" b="0" i="0" u="none" strike="noStrike" kern="1200" dirty="0">
                <a:solidFill>
                  <a:schemeClr val="tx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.</a:t>
            </a:r>
            <a:endParaRPr lang="lt-LT" sz="1600" b="0" i="0" u="none" strike="noStrike" kern="1200" dirty="0">
              <a:solidFill>
                <a:schemeClr val="tx1"/>
              </a:solidFill>
              <a:effectLst/>
              <a:latin typeface="Inter" panose="020B0502030000000004" pitchFamily="34" charset="0"/>
              <a:ea typeface="Inter" panose="020B0502030000000004" pitchFamily="34" charset="0"/>
              <a:cs typeface="Inter" panose="020B0502030000000004" pitchFamily="34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0D29DF7-224A-0946-B65F-B6854B3ABD98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695135616"/>
              </p:ext>
            </p:extLst>
          </p:nvPr>
        </p:nvGraphicFramePr>
        <p:xfrm>
          <a:off x="947737" y="2736570"/>
          <a:ext cx="10279789" cy="3475035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528366">
                  <a:extLst>
                    <a:ext uri="{9D8B030D-6E8A-4147-A177-3AD203B41FA5}">
                      <a16:colId xmlns:a16="http://schemas.microsoft.com/office/drawing/2014/main" val="553379762"/>
                    </a:ext>
                  </a:extLst>
                </a:gridCol>
                <a:gridCol w="5669280">
                  <a:extLst>
                    <a:ext uri="{9D8B030D-6E8A-4147-A177-3AD203B41FA5}">
                      <a16:colId xmlns:a16="http://schemas.microsoft.com/office/drawing/2014/main" val="2887563481"/>
                    </a:ext>
                  </a:extLst>
                </a:gridCol>
                <a:gridCol w="2625634">
                  <a:extLst>
                    <a:ext uri="{9D8B030D-6E8A-4147-A177-3AD203B41FA5}">
                      <a16:colId xmlns:a16="http://schemas.microsoft.com/office/drawing/2014/main" val="1877026651"/>
                    </a:ext>
                  </a:extLst>
                </a:gridCol>
                <a:gridCol w="1456509">
                  <a:extLst>
                    <a:ext uri="{9D8B030D-6E8A-4147-A177-3AD203B41FA5}">
                      <a16:colId xmlns:a16="http://schemas.microsoft.com/office/drawing/2014/main" val="2481374449"/>
                    </a:ext>
                  </a:extLst>
                </a:gridCol>
              </a:tblGrid>
              <a:tr h="695007">
                <a:tc>
                  <a:txBody>
                    <a:bodyPr/>
                    <a:lstStyle/>
                    <a:p>
                      <a:r>
                        <a:rPr lang="en-US" sz="1500" b="1" i="0" dirty="0">
                          <a:solidFill>
                            <a:schemeClr val="tx1"/>
                          </a:solidFill>
                          <a:latin typeface="Inter" panose="020B0502030000000004" pitchFamily="34" charset="0"/>
                          <a:ea typeface="Inter" panose="020B0502030000000004" pitchFamily="34" charset="0"/>
                          <a:cs typeface="Inter" panose="020B0502030000000004" pitchFamily="34" charset="0"/>
                        </a:rPr>
                        <a:t>Nr.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1" i="0" dirty="0">
                          <a:solidFill>
                            <a:schemeClr val="tx1"/>
                          </a:solidFill>
                          <a:latin typeface="Inter" panose="020B0502030000000004" pitchFamily="34" charset="0"/>
                          <a:ea typeface="Inter" panose="020B0502030000000004" pitchFamily="34" charset="0"/>
                          <a:cs typeface="Inter" panose="020B0502030000000004" pitchFamily="34" charset="0"/>
                        </a:rPr>
                        <a:t>Magna aliquam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1" i="0" dirty="0">
                          <a:solidFill>
                            <a:schemeClr val="tx1"/>
                          </a:solidFill>
                          <a:latin typeface="Inter" panose="020B0502030000000004" pitchFamily="34" charset="0"/>
                          <a:ea typeface="Inter" panose="020B0502030000000004" pitchFamily="34" charset="0"/>
                          <a:cs typeface="Inter" panose="020B0502030000000004" pitchFamily="34" charset="0"/>
                        </a:rPr>
                        <a:t>Enim ad minim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1" i="0" dirty="0">
                          <a:solidFill>
                            <a:schemeClr val="tx1"/>
                          </a:solidFill>
                          <a:latin typeface="Inter" panose="020B0502030000000004" pitchFamily="34" charset="0"/>
                          <a:ea typeface="Inter" panose="020B0502030000000004" pitchFamily="34" charset="0"/>
                          <a:cs typeface="Inter" panose="020B0502030000000004" pitchFamily="34" charset="0"/>
                        </a:rPr>
                        <a:t>Iriure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7261061"/>
                  </a:ext>
                </a:extLst>
              </a:tr>
              <a:tr h="695007">
                <a:tc>
                  <a:txBody>
                    <a:bodyPr/>
                    <a:lstStyle/>
                    <a:p>
                      <a:pPr algn="ctr"/>
                      <a:r>
                        <a:rPr lang="en-US" sz="1500" b="0" i="0" dirty="0">
                          <a:solidFill>
                            <a:schemeClr val="tx1"/>
                          </a:solidFill>
                          <a:latin typeface="Inter" panose="020B0502030000000004" pitchFamily="34" charset="0"/>
                          <a:ea typeface="Inter" panose="020B0502030000000004" pitchFamily="34" charset="0"/>
                          <a:cs typeface="Inter" panose="020B0502030000000004" pitchFamily="34" charset="0"/>
                        </a:rPr>
                        <a:t>1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i="0" dirty="0">
                          <a:solidFill>
                            <a:schemeClr val="tx1"/>
                          </a:solidFill>
                          <a:latin typeface="Inter" panose="020B0502030000000004" pitchFamily="34" charset="0"/>
                          <a:ea typeface="Inter" panose="020B0502030000000004" pitchFamily="34" charset="0"/>
                          <a:cs typeface="Inter" panose="020B0502030000000004" pitchFamily="34" charset="0"/>
                        </a:rPr>
                        <a:t>Aoreet dolore magna aliquam erat volutpat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i="0" dirty="0">
                          <a:solidFill>
                            <a:schemeClr val="tx1"/>
                          </a:solidFill>
                          <a:latin typeface="Inter" panose="020B0502030000000004" pitchFamily="34" charset="0"/>
                          <a:ea typeface="Inter" panose="020B0502030000000004" pitchFamily="34" charset="0"/>
                          <a:cs typeface="Inter" panose="020B0502030000000004" pitchFamily="34" charset="0"/>
                        </a:rPr>
                        <a:t>Praesent luptatum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0" i="0" dirty="0">
                          <a:solidFill>
                            <a:schemeClr val="tx1"/>
                          </a:solidFill>
                          <a:latin typeface="Inter" panose="020B0502030000000004" pitchFamily="34" charset="0"/>
                          <a:ea typeface="Inter" panose="020B0502030000000004" pitchFamily="34" charset="0"/>
                          <a:cs typeface="Inter" panose="020B0502030000000004" pitchFamily="34" charset="0"/>
                        </a:rPr>
                        <a:t>+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3534893"/>
                  </a:ext>
                </a:extLst>
              </a:tr>
              <a:tr h="695007">
                <a:tc>
                  <a:txBody>
                    <a:bodyPr/>
                    <a:lstStyle/>
                    <a:p>
                      <a:pPr algn="ctr"/>
                      <a:r>
                        <a:rPr lang="en-US" sz="1500" b="0" i="0" dirty="0">
                          <a:solidFill>
                            <a:schemeClr val="tx1"/>
                          </a:solidFill>
                          <a:latin typeface="Inter" panose="020B0502030000000004" pitchFamily="34" charset="0"/>
                          <a:ea typeface="Inter" panose="020B0502030000000004" pitchFamily="34" charset="0"/>
                          <a:cs typeface="Inter" panose="020B0502030000000004" pitchFamily="34" charset="0"/>
                        </a:rPr>
                        <a:t>2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i="0" dirty="0">
                          <a:solidFill>
                            <a:schemeClr val="tx1"/>
                          </a:solidFill>
                          <a:latin typeface="Inter" panose="020B0502030000000004" pitchFamily="34" charset="0"/>
                          <a:ea typeface="Inter" panose="020B0502030000000004" pitchFamily="34" charset="0"/>
                          <a:cs typeface="Inter" panose="020B0502030000000004" pitchFamily="34" charset="0"/>
                        </a:rPr>
                        <a:t>Ut wisi enim ad minim veniam, quis nostrud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i="0" dirty="0">
                          <a:solidFill>
                            <a:schemeClr val="tx1"/>
                          </a:solidFill>
                          <a:latin typeface="Inter" panose="020B0502030000000004" pitchFamily="34" charset="0"/>
                          <a:ea typeface="Inter" panose="020B0502030000000004" pitchFamily="34" charset="0"/>
                          <a:cs typeface="Inter" panose="020B0502030000000004" pitchFamily="34" charset="0"/>
                        </a:rPr>
                        <a:t>Dolore te feugait nul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0" i="0" dirty="0">
                          <a:solidFill>
                            <a:schemeClr val="tx1"/>
                          </a:solidFill>
                          <a:latin typeface="Inter" panose="020B0502030000000004" pitchFamily="34" charset="0"/>
                          <a:ea typeface="Inter" panose="020B0502030000000004" pitchFamily="34" charset="0"/>
                          <a:cs typeface="Inter" panose="020B0502030000000004" pitchFamily="34" charset="0"/>
                        </a:rPr>
                        <a:t>-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82109185"/>
                  </a:ext>
                </a:extLst>
              </a:tr>
              <a:tr h="695007">
                <a:tc>
                  <a:txBody>
                    <a:bodyPr/>
                    <a:lstStyle/>
                    <a:p>
                      <a:pPr algn="ctr"/>
                      <a:r>
                        <a:rPr lang="en-US" sz="1500" b="0" i="0" dirty="0">
                          <a:solidFill>
                            <a:schemeClr val="tx1"/>
                          </a:solidFill>
                          <a:latin typeface="Inter" panose="020B0502030000000004" pitchFamily="34" charset="0"/>
                          <a:ea typeface="Inter" panose="020B0502030000000004" pitchFamily="34" charset="0"/>
                          <a:cs typeface="Inter" panose="020B0502030000000004" pitchFamily="34" charset="0"/>
                        </a:rPr>
                        <a:t>3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i="0" dirty="0">
                          <a:solidFill>
                            <a:schemeClr val="tx1"/>
                          </a:solidFill>
                          <a:latin typeface="Inter" panose="020B0502030000000004" pitchFamily="34" charset="0"/>
                          <a:ea typeface="Inter" panose="020B0502030000000004" pitchFamily="34" charset="0"/>
                          <a:cs typeface="Inter" panose="020B0502030000000004" pitchFamily="34" charset="0"/>
                        </a:rPr>
                        <a:t>Exerci tation ullamcorper suscipit lobortis nisl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i="0" dirty="0">
                          <a:solidFill>
                            <a:schemeClr val="tx1"/>
                          </a:solidFill>
                          <a:latin typeface="Inter" panose="020B0502030000000004" pitchFamily="34" charset="0"/>
                          <a:ea typeface="Inter" panose="020B0502030000000004" pitchFamily="34" charset="0"/>
                          <a:cs typeface="Inter" panose="020B0502030000000004" pitchFamily="34" charset="0"/>
                        </a:rPr>
                        <a:t>Augue duis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0" i="0" dirty="0">
                          <a:solidFill>
                            <a:schemeClr val="tx1"/>
                          </a:solidFill>
                          <a:latin typeface="Inter" panose="020B0502030000000004" pitchFamily="34" charset="0"/>
                          <a:ea typeface="Inter" panose="020B0502030000000004" pitchFamily="34" charset="0"/>
                          <a:cs typeface="Inter" panose="020B0502030000000004" pitchFamily="34" charset="0"/>
                        </a:rPr>
                        <a:t>-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63808814"/>
                  </a:ext>
                </a:extLst>
              </a:tr>
              <a:tr h="695007">
                <a:tc>
                  <a:txBody>
                    <a:bodyPr/>
                    <a:lstStyle/>
                    <a:p>
                      <a:pPr algn="ctr"/>
                      <a:r>
                        <a:rPr lang="en-US" sz="1500" b="0" i="0" dirty="0">
                          <a:solidFill>
                            <a:schemeClr val="tx1"/>
                          </a:solidFill>
                          <a:latin typeface="Inter" panose="020B0502030000000004" pitchFamily="34" charset="0"/>
                          <a:ea typeface="Inter" panose="020B0502030000000004" pitchFamily="34" charset="0"/>
                          <a:cs typeface="Inter" panose="020B0502030000000004" pitchFamily="34" charset="0"/>
                        </a:rPr>
                        <a:t>4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i="0" dirty="0">
                          <a:solidFill>
                            <a:schemeClr val="tx1"/>
                          </a:solidFill>
                          <a:latin typeface="Inter" panose="020B0502030000000004" pitchFamily="34" charset="0"/>
                          <a:ea typeface="Inter" panose="020B0502030000000004" pitchFamily="34" charset="0"/>
                          <a:cs typeface="Inter" panose="020B0502030000000004" pitchFamily="34" charset="0"/>
                        </a:rPr>
                        <a:t>Duis autem vel eum iriure dolor 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i="0" dirty="0">
                          <a:solidFill>
                            <a:schemeClr val="tx1"/>
                          </a:solidFill>
                          <a:latin typeface="Inter" panose="020B0502030000000004" pitchFamily="34" charset="0"/>
                          <a:ea typeface="Inter" panose="020B0502030000000004" pitchFamily="34" charset="0"/>
                          <a:cs typeface="Inter" panose="020B0502030000000004" pitchFamily="34" charset="0"/>
                        </a:rPr>
                        <a:t>Te feugait nulla facilisi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0" i="0" dirty="0">
                          <a:solidFill>
                            <a:schemeClr val="tx1"/>
                          </a:solidFill>
                          <a:latin typeface="Inter" panose="020B0502030000000004" pitchFamily="34" charset="0"/>
                          <a:ea typeface="Inter" panose="020B0502030000000004" pitchFamily="34" charset="0"/>
                          <a:cs typeface="Inter" panose="020B0502030000000004" pitchFamily="34" charset="0"/>
                        </a:rPr>
                        <a:t>-</a:t>
                      </a:r>
                    </a:p>
                  </a:txBody>
                  <a:tcPr marL="108000" marR="108000" marT="54000" marB="54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594412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25777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kyrius_Du skaičiai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36F833E-D503-7449-87CC-B8E383BC66C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09021" y="424809"/>
            <a:ext cx="862883" cy="98377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D861843-38B4-D148-99E5-9F4C3E2339E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356850" y="0"/>
            <a:ext cx="190500" cy="6858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555EE49-EA86-604D-B79E-1835648D437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-254768" t="1" r="-836988" b="29251"/>
          <a:stretch/>
        </p:blipFill>
        <p:spPr>
          <a:xfrm rot="5400000">
            <a:off x="2198923" y="-847734"/>
            <a:ext cx="454047" cy="4851894"/>
          </a:xfrm>
          <a:prstGeom prst="rect">
            <a:avLst/>
          </a:prstGeom>
        </p:spPr>
      </p:pic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296451B7-2052-9240-BFB3-A9AA9A36AD9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3635439"/>
            <a:ext cx="4826508" cy="3222561"/>
          </a:xfrm>
          <a:prstGeom prst="rect">
            <a:avLst/>
          </a:prstGeom>
          <a:ln w="19050">
            <a:noFill/>
          </a:ln>
        </p:spPr>
        <p:txBody>
          <a:bodyPr/>
          <a:lstStyle>
            <a:lvl1pPr marL="0" indent="0" algn="ctr">
              <a:buNone/>
              <a:defRPr sz="24000" b="1" i="0">
                <a:ln w="19050">
                  <a:solidFill>
                    <a:schemeClr val="bg1"/>
                  </a:solidFill>
                </a:ln>
                <a:noFill/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defRPr>
            </a:lvl1pPr>
          </a:lstStyle>
          <a:p>
            <a:pPr lvl="0"/>
            <a:r>
              <a:rPr lang="en-US" dirty="0"/>
              <a:t>28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D892914-F5A9-F642-B52A-C75D04F09286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832844" y="0"/>
            <a:ext cx="381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48C8245-A0B5-4343-A773-99B1AC5A1C19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278535" y="1329925"/>
            <a:ext cx="1104900" cy="254000"/>
          </a:xfrm>
          <a:prstGeom prst="rect">
            <a:avLst/>
          </a:prstGeom>
        </p:spPr>
      </p:pic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224758FE-FB03-7945-8489-CE74EBB5340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477810" y="3668711"/>
            <a:ext cx="4361134" cy="272402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3700" b="1" i="0">
                <a:solidFill>
                  <a:srgbClr val="FFFF00"/>
                </a:solidFill>
                <a:latin typeface="Inter Semi Bold" panose="020B0502030000000004" pitchFamily="34" charset="0"/>
                <a:ea typeface="Inter Semi Bold" panose="020B0502030000000004" pitchFamily="34" charset="0"/>
                <a:cs typeface="Inter Semi Bold" panose="020B0502030000000004" pitchFamily="34" charset="0"/>
              </a:defRPr>
            </a:lvl1pPr>
          </a:lstStyle>
          <a:p>
            <a:pPr lvl="0"/>
            <a:r>
              <a:rPr lang="en-US" dirty="0" err="1"/>
              <a:t>Antraštė</a:t>
            </a:r>
            <a:endParaRPr lang="en-US" dirty="0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20FA2AC1-A86F-6246-9CF6-463924E7F59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8847686" y="3603890"/>
            <a:ext cx="4985555" cy="64368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30000"/>
              </a:lnSpc>
              <a:spcBef>
                <a:spcPts val="0"/>
              </a:spcBef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1pPr>
            <a:lvl2pPr marL="4572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2pPr>
            <a:lvl3pPr marL="9144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3pPr>
            <a:lvl4pPr marL="13716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4pPr>
            <a:lvl5pPr marL="18288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5pPr>
          </a:lstStyle>
          <a:p>
            <a:pPr lvl="0"/>
            <a:r>
              <a:rPr lang="en-GB" dirty="0"/>
              <a:t>UŽ KIEKVIENOS TECHNOLOGIJOS – ŽMOGUS</a:t>
            </a:r>
            <a:endParaRPr lang="en-L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D500F5A-81CA-2F4B-BDD4-88D7FC1AE05F}"/>
              </a:ext>
            </a:extLst>
          </p:cNvPr>
          <p:cNvSpPr txBox="1"/>
          <p:nvPr userDrawn="1"/>
        </p:nvSpPr>
        <p:spPr>
          <a:xfrm>
            <a:off x="5477810" y="1289465"/>
            <a:ext cx="460484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T" sz="1500" b="1" i="0" dirty="0">
                <a:solidFill>
                  <a:schemeClr val="bg1"/>
                </a:solidFill>
                <a:latin typeface="Inter Semi Bold" panose="020B0502030000000004" pitchFamily="34" charset="0"/>
                <a:ea typeface="Inter Semi Bold" panose="020B0502030000000004" pitchFamily="34" charset="0"/>
                <a:cs typeface="Inter Semi Bold" panose="020B0502030000000004" pitchFamily="34" charset="0"/>
              </a:rPr>
              <a:t>KAUNO TECHNOLOGIJOS UNIVERSITETAS</a:t>
            </a:r>
          </a:p>
        </p:txBody>
      </p:sp>
    </p:spTree>
    <p:extLst>
      <p:ext uri="{BB962C8B-B14F-4D97-AF65-F5344CB8AC3E}">
        <p14:creationId xmlns:p14="http://schemas.microsoft.com/office/powerpoint/2010/main" val="37448378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as_Šūkis_Juod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DCD1856C-F327-BF49-A715-D3258E845A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1644" y="600737"/>
            <a:ext cx="9908045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solidFill>
                  <a:srgbClr val="FFFF00"/>
                </a:solidFill>
                <a:latin typeface="Inter Semi Bold" panose="020B0502030000000004" pitchFamily="34" charset="0"/>
                <a:ea typeface="Inter Semi Bold" panose="020B0502030000000004" pitchFamily="34" charset="0"/>
                <a:cs typeface="Inter Semi Bold" panose="020B05020300000000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/>
              <a:t>Antraštė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B7DEC24-8D93-6D48-A79C-7BDDFFA2B16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13890" y="0"/>
            <a:ext cx="38100" cy="6858000"/>
          </a:xfrm>
          <a:prstGeom prst="rect">
            <a:avLst/>
          </a:prstGeom>
        </p:spPr>
      </p:pic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CD1AB869-1A97-C74F-B22C-8C4A3C85531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9406361" y="3040008"/>
            <a:ext cx="4397904" cy="1173382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30000"/>
              </a:lnSpc>
              <a:spcBef>
                <a:spcPts val="0"/>
              </a:spcBef>
              <a:buNone/>
              <a:defRPr sz="13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1pPr>
            <a:lvl2pPr marL="4572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2pPr>
            <a:lvl3pPr marL="9144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3pPr>
            <a:lvl4pPr marL="13716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4pPr>
            <a:lvl5pPr marL="18288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5pPr>
          </a:lstStyle>
          <a:p>
            <a:pPr lvl="0"/>
            <a:r>
              <a:rPr lang="en-GB" dirty="0"/>
              <a:t>UŽ KIEKVIENOS TECHNOLOGIJOS – ŽMOGUS</a:t>
            </a:r>
            <a:endParaRPr lang="en-LT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7015AA5-A63A-AA42-ACD1-300F08FBDC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t="-1" r="9663" b="-12809"/>
          <a:stretch/>
        </p:blipFill>
        <p:spPr>
          <a:xfrm>
            <a:off x="0" y="1356723"/>
            <a:ext cx="11013890" cy="214901"/>
          </a:xfrm>
          <a:prstGeom prst="rect">
            <a:avLst/>
          </a:prstGeom>
        </p:spPr>
      </p:pic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B4B86B12-DA76-274D-9D4F-46D64739DB8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9930" y="4374624"/>
            <a:ext cx="9828212" cy="186072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600" b="0" i="0">
                <a:solidFill>
                  <a:schemeClr val="bg1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587BF503-4657-4144-AE5A-7FC3C4A846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3723" y="3048000"/>
            <a:ext cx="9828212" cy="1019347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1pPr>
          </a:lstStyle>
          <a:p>
            <a:pPr lvl="0"/>
            <a:r>
              <a:rPr lang="lt-LT" dirty="0"/>
              <a:t>Antraštė 2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810A3938-1C5A-734A-9AEB-AA2A81156F6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14565" y="696317"/>
            <a:ext cx="590984" cy="318475"/>
          </a:xfrm>
          <a:prstGeom prst="rect">
            <a:avLst/>
          </a:prstGeom>
        </p:spPr>
      </p:pic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7EE7EFB9-58EC-4E46-B135-D34F2910C588}"/>
              </a:ext>
            </a:extLst>
          </p:cNvPr>
          <p:cNvSpPr txBox="1">
            <a:spLocks/>
          </p:cNvSpPr>
          <p:nvPr userDrawn="1"/>
        </p:nvSpPr>
        <p:spPr>
          <a:xfrm>
            <a:off x="11163044" y="6286367"/>
            <a:ext cx="922601" cy="365125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r" defTabSz="914400" rtl="0" eaLnBrk="1" latinLnBrk="0" hangingPunct="1">
              <a:defRPr sz="1500" b="1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D6F01323-A656-431B-B19E-EE6A8E2AF848}" type="slidenum">
              <a:rPr lang="en-US" sz="1400" b="1" i="0" smtClean="0">
                <a:solidFill>
                  <a:schemeClr val="bg1"/>
                </a:solidFill>
                <a:latin typeface="Inter Semi Bold" panose="020B0502030000000004" pitchFamily="34" charset="0"/>
                <a:ea typeface="Inter Semi Bold" panose="020B0502030000000004" pitchFamily="34" charset="0"/>
                <a:cs typeface="Inter Semi Bold" panose="020B0502030000000004" pitchFamily="34" charset="0"/>
              </a:rPr>
              <a:pPr algn="ctr"/>
              <a:t>‹#›</a:t>
            </a:fld>
            <a:endParaRPr lang="en-US" sz="1400" b="1" i="0" dirty="0">
              <a:solidFill>
                <a:schemeClr val="bg1"/>
              </a:solidFill>
              <a:latin typeface="Inter Semi Bold" panose="020B0502030000000004" pitchFamily="34" charset="0"/>
              <a:ea typeface="Inter Semi Bold" panose="020B0502030000000004" pitchFamily="34" charset="0"/>
              <a:cs typeface="Inter Semi Bold" panose="020B050203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542493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as_Šūkis_Balt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DCD1856C-F327-BF49-A715-D3258E845A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1644" y="600737"/>
            <a:ext cx="9908045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solidFill>
                  <a:schemeClr val="tx1"/>
                </a:solidFill>
                <a:latin typeface="Inter Semi Bold" panose="020B0502030000000004" pitchFamily="34" charset="0"/>
                <a:ea typeface="Inter Semi Bold" panose="020B0502030000000004" pitchFamily="34" charset="0"/>
                <a:cs typeface="Inter Semi Bold" panose="020B05020300000000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/>
              <a:t>Antraštė</a:t>
            </a:r>
            <a:endParaRPr lang="en-US" dirty="0"/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CD1AB869-1A97-C74F-B22C-8C4A3C85531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9406361" y="3040008"/>
            <a:ext cx="4397904" cy="1173382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30000"/>
              </a:lnSpc>
              <a:spcBef>
                <a:spcPts val="0"/>
              </a:spcBef>
              <a:buNone/>
              <a:defRPr sz="1300" b="0" i="0">
                <a:solidFill>
                  <a:schemeClr val="tx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1pPr>
            <a:lvl2pPr marL="4572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2pPr>
            <a:lvl3pPr marL="9144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3pPr>
            <a:lvl4pPr marL="13716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4pPr>
            <a:lvl5pPr marL="1828800" indent="0">
              <a:buNone/>
              <a:defRPr sz="15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5pPr>
          </a:lstStyle>
          <a:p>
            <a:pPr lvl="0"/>
            <a:r>
              <a:rPr lang="en-GB" dirty="0"/>
              <a:t>UŽ KIEKVIENOS TECHNOLOGIJOS – ŽMOGUS</a:t>
            </a:r>
            <a:endParaRPr lang="en-LT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B4B86B12-DA76-274D-9D4F-46D64739DB8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9930" y="4374624"/>
            <a:ext cx="9828212" cy="186072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600" b="0" i="0">
                <a:solidFill>
                  <a:schemeClr val="tx1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587BF503-4657-4144-AE5A-7FC3C4A846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3723" y="3048000"/>
            <a:ext cx="9828212" cy="1019347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tx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1pPr>
          </a:lstStyle>
          <a:p>
            <a:pPr lvl="0"/>
            <a:r>
              <a:rPr lang="lt-LT" dirty="0"/>
              <a:t>Antraštė 2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C028207-03C6-EB4F-8087-70DFE414C3F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14563" y="696316"/>
            <a:ext cx="590985" cy="31847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8B3520C-4886-5844-B632-0EFDEEFA04B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10097" y="0"/>
            <a:ext cx="38100" cy="6858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BBDCAF9-A99D-AB48-B61A-DEA4A9FF6C9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r="9625" b="-49952"/>
          <a:stretch/>
        </p:blipFill>
        <p:spPr>
          <a:xfrm>
            <a:off x="0" y="1356709"/>
            <a:ext cx="11018622" cy="285659"/>
          </a:xfrm>
          <a:prstGeom prst="rect">
            <a:avLst/>
          </a:prstGeom>
        </p:spPr>
      </p:pic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D1705FAF-CC62-BB49-B817-BC45A057FA08}"/>
              </a:ext>
            </a:extLst>
          </p:cNvPr>
          <p:cNvSpPr txBox="1">
            <a:spLocks/>
          </p:cNvSpPr>
          <p:nvPr userDrawn="1"/>
        </p:nvSpPr>
        <p:spPr>
          <a:xfrm>
            <a:off x="11163044" y="6286367"/>
            <a:ext cx="922601" cy="365125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r" defTabSz="914400" rtl="0" eaLnBrk="1" latinLnBrk="0" hangingPunct="1">
              <a:defRPr sz="1500" b="1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D6F01323-A656-431B-B19E-EE6A8E2AF848}" type="slidenum">
              <a:rPr lang="en-US" sz="1400" b="1" i="0" smtClean="0">
                <a:solidFill>
                  <a:schemeClr val="tx1"/>
                </a:solidFill>
                <a:latin typeface="Inter Semi Bold" panose="020B0502030000000004" pitchFamily="34" charset="0"/>
                <a:ea typeface="Inter Semi Bold" panose="020B0502030000000004" pitchFamily="34" charset="0"/>
                <a:cs typeface="Inter Semi Bold" panose="020B0502030000000004" pitchFamily="34" charset="0"/>
              </a:rPr>
              <a:pPr algn="ctr"/>
              <a:t>‹#›</a:t>
            </a:fld>
            <a:endParaRPr lang="en-US" sz="1400" b="1" i="0" dirty="0">
              <a:solidFill>
                <a:schemeClr val="tx1"/>
              </a:solidFill>
              <a:latin typeface="Inter Semi Bold" panose="020B0502030000000004" pitchFamily="34" charset="0"/>
              <a:ea typeface="Inter Semi Bold" panose="020B0502030000000004" pitchFamily="34" charset="0"/>
              <a:cs typeface="Inter Semi Bold" panose="020B050203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7572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as_Juod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DCD1856C-F327-BF49-A715-D3258E845A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1645" y="600737"/>
            <a:ext cx="8978606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solidFill>
                  <a:srgbClr val="FFFF00"/>
                </a:solidFill>
                <a:latin typeface="Inter Semi Bold" panose="020B0502030000000004" pitchFamily="34" charset="0"/>
                <a:ea typeface="Inter Semi Bold" panose="020B0502030000000004" pitchFamily="34" charset="0"/>
                <a:cs typeface="Inter Semi Bold" panose="020B05020300000000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/>
              <a:t>Antraštė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B4B86B12-DA76-274D-9D4F-46D64739DB8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9930" y="4374624"/>
            <a:ext cx="9828212" cy="186072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600" b="0" i="0">
                <a:solidFill>
                  <a:schemeClr val="bg1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587BF503-4657-4144-AE5A-7FC3C4A846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3723" y="3048000"/>
            <a:ext cx="9828212" cy="1019347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1pPr>
          </a:lstStyle>
          <a:p>
            <a:pPr lvl="0"/>
            <a:r>
              <a:rPr lang="lt-LT" dirty="0"/>
              <a:t>Antraštė 2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9C3A560-9403-BC49-A5F7-C015081D15D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351225"/>
            <a:ext cx="12192000" cy="1905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E36B143-6BE1-0541-83D6-F8722667238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163044" y="696317"/>
            <a:ext cx="590984" cy="318475"/>
          </a:xfrm>
          <a:prstGeom prst="rect">
            <a:avLst/>
          </a:prstGeom>
        </p:spPr>
      </p:pic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EE81F693-50CC-E74A-92F2-28556691589B}"/>
              </a:ext>
            </a:extLst>
          </p:cNvPr>
          <p:cNvSpPr txBox="1">
            <a:spLocks/>
          </p:cNvSpPr>
          <p:nvPr userDrawn="1"/>
        </p:nvSpPr>
        <p:spPr>
          <a:xfrm>
            <a:off x="11163044" y="6286367"/>
            <a:ext cx="922601" cy="365125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r" defTabSz="914400" rtl="0" eaLnBrk="1" latinLnBrk="0" hangingPunct="1">
              <a:defRPr sz="1500" b="1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D6F01323-A656-431B-B19E-EE6A8E2AF848}" type="slidenum">
              <a:rPr lang="en-US" sz="1400" b="1" i="0" smtClean="0">
                <a:solidFill>
                  <a:schemeClr val="bg1"/>
                </a:solidFill>
                <a:latin typeface="Inter Semi Bold" panose="020B0502030000000004" pitchFamily="34" charset="0"/>
                <a:ea typeface="Inter Semi Bold" panose="020B0502030000000004" pitchFamily="34" charset="0"/>
                <a:cs typeface="Inter Semi Bold" panose="020B0502030000000004" pitchFamily="34" charset="0"/>
              </a:rPr>
              <a:pPr algn="ctr"/>
              <a:t>‹#›</a:t>
            </a:fld>
            <a:endParaRPr lang="en-US" sz="1400" b="1" i="0" dirty="0">
              <a:solidFill>
                <a:schemeClr val="bg1"/>
              </a:solidFill>
              <a:latin typeface="Inter Semi Bold" panose="020B0502030000000004" pitchFamily="34" charset="0"/>
              <a:ea typeface="Inter Semi Bold" panose="020B0502030000000004" pitchFamily="34" charset="0"/>
              <a:cs typeface="Inter Semi Bold" panose="020B050203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28289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as_Balt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DCD1856C-F327-BF49-A715-D3258E845A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1645" y="600737"/>
            <a:ext cx="8978606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solidFill>
                  <a:schemeClr val="tx1"/>
                </a:solidFill>
                <a:latin typeface="Inter Semi Bold" panose="020B0502030000000004" pitchFamily="34" charset="0"/>
                <a:ea typeface="Inter Semi Bold" panose="020B0502030000000004" pitchFamily="34" charset="0"/>
                <a:cs typeface="Inter Semi Bold" panose="020B05020300000000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/>
              <a:t>Antraštė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B4B86B12-DA76-274D-9D4F-46D64739DB8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9930" y="4374624"/>
            <a:ext cx="9828212" cy="186072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600" b="0" i="0">
                <a:solidFill>
                  <a:schemeClr val="tx1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587BF503-4657-4144-AE5A-7FC3C4A846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3723" y="3048000"/>
            <a:ext cx="9828212" cy="1019347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0" i="0">
                <a:solidFill>
                  <a:schemeClr val="tx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1pPr>
          </a:lstStyle>
          <a:p>
            <a:pPr lvl="0"/>
            <a:r>
              <a:rPr lang="lt-LT" dirty="0"/>
              <a:t>Antraštė 2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66F165C-7173-9B41-9B41-5FC5C0B7D53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351225"/>
            <a:ext cx="12192000" cy="1905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B47D6DC-D91B-A144-80BE-9E55BF0FD1F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163222" y="696316"/>
            <a:ext cx="590985" cy="318475"/>
          </a:xfrm>
          <a:prstGeom prst="rect">
            <a:avLst/>
          </a:prstGeom>
        </p:spPr>
      </p:pic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BD405FBB-9895-7146-BF23-12D1784B464A}"/>
              </a:ext>
            </a:extLst>
          </p:cNvPr>
          <p:cNvSpPr txBox="1">
            <a:spLocks/>
          </p:cNvSpPr>
          <p:nvPr userDrawn="1"/>
        </p:nvSpPr>
        <p:spPr>
          <a:xfrm>
            <a:off x="11163044" y="6286367"/>
            <a:ext cx="922601" cy="365125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r" defTabSz="914400" rtl="0" eaLnBrk="1" latinLnBrk="0" hangingPunct="1">
              <a:defRPr sz="1500" b="1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D6F01323-A656-431B-B19E-EE6A8E2AF848}" type="slidenum">
              <a:rPr lang="en-US" sz="1400" b="1" i="0" smtClean="0">
                <a:solidFill>
                  <a:schemeClr val="tx1"/>
                </a:solidFill>
                <a:latin typeface="Inter Semi Bold" panose="020B0502030000000004" pitchFamily="34" charset="0"/>
                <a:ea typeface="Inter Semi Bold" panose="020B0502030000000004" pitchFamily="34" charset="0"/>
                <a:cs typeface="Inter Semi Bold" panose="020B0502030000000004" pitchFamily="34" charset="0"/>
              </a:rPr>
              <a:pPr algn="ctr"/>
              <a:t>‹#›</a:t>
            </a:fld>
            <a:endParaRPr lang="en-US" sz="1400" b="1" i="0" dirty="0">
              <a:solidFill>
                <a:schemeClr val="tx1"/>
              </a:solidFill>
              <a:latin typeface="Inter Semi Bold" panose="020B0502030000000004" pitchFamily="34" charset="0"/>
              <a:ea typeface="Inter Semi Bold" panose="020B0502030000000004" pitchFamily="34" charset="0"/>
              <a:cs typeface="Inter Semi Bold" panose="020B050203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34629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kstas_Dvi daly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6D8A384-C846-7641-BEB4-42006FEB5447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4" name="Text Placeholder 20">
            <a:extLst>
              <a:ext uri="{FF2B5EF4-FFF2-40B4-BE49-F238E27FC236}">
                <a16:creationId xmlns:a16="http://schemas.microsoft.com/office/drawing/2014/main" id="{F497E261-9388-AC42-BFA8-252592EA0D4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9930" y="2924175"/>
            <a:ext cx="4922888" cy="3311169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600" b="0" i="0">
                <a:solidFill>
                  <a:schemeClr val="bg1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B5FF6581-2E75-F54C-AC74-4CFB308232A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1645" y="600737"/>
            <a:ext cx="4921173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 b="0" i="0">
                <a:solidFill>
                  <a:schemeClr val="bg1"/>
                </a:solidFill>
                <a:latin typeface="Inter Semi Bold" panose="020B0502030000000004" pitchFamily="34" charset="0"/>
                <a:ea typeface="Inter Semi Bold" panose="020B0502030000000004" pitchFamily="34" charset="0"/>
                <a:cs typeface="Inter Semi Bold" panose="020B05020300000000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ANTRAŠTĖ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2E6D4784-2EA3-C74A-80A6-6E53A345902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735930" y="2924175"/>
            <a:ext cx="4922888" cy="3311169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600" b="0" i="0">
                <a:solidFill>
                  <a:schemeClr val="tx1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r>
              <a:rPr lang="lt-LT" dirty="0"/>
              <a:t>antra eilutė</a:t>
            </a:r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5592035A-2271-5843-9AF4-E3E9FDCF013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737645" y="600737"/>
            <a:ext cx="4921173" cy="5096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 b="0" i="0">
                <a:solidFill>
                  <a:schemeClr val="tx1"/>
                </a:solidFill>
                <a:latin typeface="Inter Semi Bold" panose="020B0502030000000004" pitchFamily="34" charset="0"/>
                <a:ea typeface="Inter Semi Bold" panose="020B0502030000000004" pitchFamily="34" charset="0"/>
                <a:cs typeface="Inter Semi Bold" panose="020B05020300000000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ANTRAŠTĖ</a:t>
            </a:r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BEC282FF-8A8E-4743-8FE6-0CBA9BBA69B5}"/>
              </a:ext>
            </a:extLst>
          </p:cNvPr>
          <p:cNvSpPr txBox="1">
            <a:spLocks/>
          </p:cNvSpPr>
          <p:nvPr userDrawn="1"/>
        </p:nvSpPr>
        <p:spPr>
          <a:xfrm>
            <a:off x="11163044" y="6286367"/>
            <a:ext cx="922601" cy="365125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r" defTabSz="914400" rtl="0" eaLnBrk="1" latinLnBrk="0" hangingPunct="1">
              <a:defRPr sz="1500" b="1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D6F01323-A656-431B-B19E-EE6A8E2AF848}" type="slidenum">
              <a:rPr lang="en-US" sz="1400" b="1" i="0" smtClean="0">
                <a:solidFill>
                  <a:schemeClr val="tx1"/>
                </a:solidFill>
                <a:latin typeface="Inter Semi Bold" panose="020B0502030000000004" pitchFamily="34" charset="0"/>
                <a:ea typeface="Inter Semi Bold" panose="020B0502030000000004" pitchFamily="34" charset="0"/>
                <a:cs typeface="Inter Semi Bold" panose="020B0502030000000004" pitchFamily="34" charset="0"/>
              </a:rPr>
              <a:pPr algn="ctr"/>
              <a:t>‹#›</a:t>
            </a:fld>
            <a:endParaRPr lang="en-US" sz="1400" b="1" i="0" dirty="0">
              <a:solidFill>
                <a:schemeClr val="tx1"/>
              </a:solidFill>
              <a:latin typeface="Inter Semi Bold" panose="020B0502030000000004" pitchFamily="34" charset="0"/>
              <a:ea typeface="Inter Semi Bold" panose="020B0502030000000004" pitchFamily="34" charset="0"/>
              <a:cs typeface="Inter Semi Bold" panose="020B050203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64372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 userDrawn="1">
          <p15:clr>
            <a:srgbClr val="FBAE40"/>
          </p15:clr>
        </p15:guide>
        <p15:guide id="2" pos="1096" userDrawn="1">
          <p15:clr>
            <a:srgbClr val="FBAE40"/>
          </p15:clr>
        </p15:guide>
        <p15:guide id="3" pos="4384" userDrawn="1">
          <p15:clr>
            <a:srgbClr val="FBAE40"/>
          </p15:clr>
        </p15:guide>
        <p15:guide id="4" pos="2184" userDrawn="1">
          <p15:clr>
            <a:srgbClr val="FBAE40"/>
          </p15:clr>
        </p15:guide>
        <p15:guide id="5" pos="3296" userDrawn="1">
          <p15:clr>
            <a:srgbClr val="FBAE40"/>
          </p15:clr>
        </p15:guide>
        <p15:guide id="6" pos="5473" userDrawn="1">
          <p15:clr>
            <a:srgbClr val="FBAE40"/>
          </p15:clr>
        </p15:guide>
        <p15:guide id="8" pos="6584" userDrawn="1">
          <p15:clr>
            <a:srgbClr val="FBAE40"/>
          </p15:clr>
        </p15:guide>
        <p15:guide id="9" pos="6040" userDrawn="1">
          <p15:clr>
            <a:srgbClr val="FBAE40"/>
          </p15:clr>
        </p15:guide>
        <p15:guide id="10" orient="horz" pos="3090" userDrawn="1">
          <p15:clr>
            <a:srgbClr val="FBAE40"/>
          </p15:clr>
        </p15:guide>
        <p15:guide id="11" orient="horz" pos="1842" userDrawn="1">
          <p15:clr>
            <a:srgbClr val="FBAE40"/>
          </p15:clr>
        </p15:guide>
        <p15:guide id="12" orient="horz" pos="1230" userDrawn="1">
          <p15:clr>
            <a:srgbClr val="FBAE40"/>
          </p15:clr>
        </p15:guide>
        <p15:guide id="13" orient="horz" pos="913" userDrawn="1">
          <p15:clr>
            <a:srgbClr val="FBAE40"/>
          </p15:clr>
        </p15:guide>
        <p15:guide id="14" orient="horz" pos="618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  <p15:guide id="16" pos="393" userDrawn="1">
          <p15:clr>
            <a:srgbClr val="FBAE40"/>
          </p15:clr>
        </p15:guide>
        <p15:guide id="17" orient="horz" pos="3929" userDrawn="1">
          <p15:clr>
            <a:srgbClr val="FBAE40"/>
          </p15:clr>
        </p15:guide>
        <p15:guide id="18" orient="horz" pos="368" userDrawn="1">
          <p15:clr>
            <a:srgbClr val="FBAE40"/>
          </p15:clr>
        </p15:guide>
        <p15:guide id="19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8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7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1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5" Type="http://schemas.openxmlformats.org/officeDocument/2006/relationships/theme" Target="../theme/theme3.xml"/><Relationship Id="rId4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104013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2" r:id="rId2"/>
    <p:sldLayoutId id="2147483714" r:id="rId3"/>
    <p:sldLayoutId id="2147483715" r:id="rId4"/>
    <p:sldLayoutId id="2147483716" r:id="rId5"/>
    <p:sldLayoutId id="2147483723" r:id="rId6"/>
    <p:sldLayoutId id="2147483737" r:id="rId7"/>
    <p:sldLayoutId id="2147483738" r:id="rId8"/>
    <p:sldLayoutId id="2147483717" r:id="rId9"/>
    <p:sldLayoutId id="2147483718" r:id="rId10"/>
    <p:sldLayoutId id="2147483719" r:id="rId11"/>
    <p:sldLayoutId id="2147483720" r:id="rId12"/>
    <p:sldLayoutId id="2147483677" r:id="rId13"/>
    <p:sldLayoutId id="2147483739" r:id="rId14"/>
    <p:sldLayoutId id="2147483743" r:id="rId1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65580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42" r:id="rId7"/>
    <p:sldLayoutId id="2147483732" r:id="rId8"/>
    <p:sldLayoutId id="2147483731" r:id="rId9"/>
    <p:sldLayoutId id="2147483733" r:id="rId10"/>
    <p:sldLayoutId id="2147483734" r:id="rId11"/>
    <p:sldLayoutId id="2147483735" r:id="rId12"/>
    <p:sldLayoutId id="2147483736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L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68673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L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ksto vietos rezervavimo ženklas 1">
            <a:extLst>
              <a:ext uri="{FF2B5EF4-FFF2-40B4-BE49-F238E27FC236}">
                <a16:creationId xmlns:a16="http://schemas.microsoft.com/office/drawing/2014/main" id="{75F460FD-0898-4EF0-8A4D-31403575189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Atliko</a:t>
            </a:r>
            <a:r>
              <a:rPr lang="en-US" dirty="0"/>
              <a:t>: Eligijus Kiudys IFM-1/3</a:t>
            </a:r>
            <a:endParaRPr lang="lt-LT" dirty="0"/>
          </a:p>
        </p:txBody>
      </p:sp>
      <p:sp>
        <p:nvSpPr>
          <p:cNvPr id="3" name="Teksto vietos rezervavimo ženklas 2">
            <a:extLst>
              <a:ext uri="{FF2B5EF4-FFF2-40B4-BE49-F238E27FC236}">
                <a16:creationId xmlns:a16="http://schemas.microsoft.com/office/drawing/2014/main" id="{7F93059A-C9AF-4110-A33C-BF29C25CFC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V</a:t>
            </a:r>
            <a:r>
              <a:rPr lang="lt-LT" dirty="0"/>
              <a:t>iešojo transporto kortelės operacij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naudojant</a:t>
            </a:r>
            <a:r>
              <a:rPr lang="en-US" dirty="0"/>
              <a:t> RFID </a:t>
            </a:r>
            <a:r>
              <a:rPr lang="en-US" dirty="0" err="1"/>
              <a:t>kortel</a:t>
            </a:r>
            <a:r>
              <a:rPr lang="lt-LT" dirty="0"/>
              <a:t>ę</a:t>
            </a:r>
          </a:p>
        </p:txBody>
      </p:sp>
      <p:sp>
        <p:nvSpPr>
          <p:cNvPr id="4" name="Teksto vietos rezervavimo ženklas 3">
            <a:extLst>
              <a:ext uri="{FF2B5EF4-FFF2-40B4-BE49-F238E27FC236}">
                <a16:creationId xmlns:a16="http://schemas.microsoft.com/office/drawing/2014/main" id="{B902BE3E-9E74-47B2-B211-DEE844E89C0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602850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F5C4DDF-4DA1-43C5-A20D-69096F3104C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lt-LT" dirty="0"/>
              <a:t>Programėlės sąskaita</a:t>
            </a:r>
          </a:p>
          <a:p>
            <a:r>
              <a:rPr lang="lt-LT" dirty="0"/>
              <a:t>Sąskaitos papildymas</a:t>
            </a:r>
          </a:p>
          <a:p>
            <a:r>
              <a:rPr lang="lt-LT" dirty="0"/>
              <a:t>Vienkartinio bilieto pirkimas</a:t>
            </a:r>
          </a:p>
          <a:p>
            <a:r>
              <a:rPr lang="lt-LT" dirty="0"/>
              <a:t>Mėnesinio bilieto pirkimas</a:t>
            </a:r>
          </a:p>
          <a:p>
            <a:r>
              <a:rPr lang="lt-LT" dirty="0"/>
              <a:t>Dieninio bilieto naudojimas</a:t>
            </a:r>
          </a:p>
          <a:p>
            <a:r>
              <a:rPr lang="lt-LT" dirty="0"/>
              <a:t>Bilieto grąžinimas</a:t>
            </a:r>
          </a:p>
          <a:p>
            <a:r>
              <a:rPr lang="lt-LT" dirty="0"/>
              <a:t>Bilietų istorija</a:t>
            </a:r>
          </a:p>
          <a:p>
            <a:r>
              <a:rPr lang="lt-LT" dirty="0"/>
              <a:t>Taikoma lengvata</a:t>
            </a:r>
          </a:p>
          <a:p>
            <a:r>
              <a:rPr lang="lt-LT" dirty="0"/>
              <a:t>Bilieto žymėjimas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CF2A15-B285-4A28-A2B1-2490A11A95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lt-LT" dirty="0"/>
              <a:t>Viešojo transporto operacijos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8B7808-6DA5-44FF-A830-3133A1F3644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4517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FC6221C-F191-4E90-B11E-2576384C4F7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lt-LT" dirty="0"/>
              <a:t>Išmanusis telefonas su NFC funkcionalumu</a:t>
            </a:r>
          </a:p>
          <a:p>
            <a:r>
              <a:rPr lang="lt-LT" dirty="0"/>
              <a:t>M</a:t>
            </a:r>
            <a:r>
              <a:rPr lang="en-US" dirty="0" err="1"/>
              <a:t>ifare</a:t>
            </a:r>
            <a:r>
              <a:rPr lang="en-US" dirty="0"/>
              <a:t> classic 1k</a:t>
            </a:r>
            <a:r>
              <a:rPr lang="lt-LT" dirty="0"/>
              <a:t> kortelė NFC funkcionalumui panaudoti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72C721-84C6-4433-9111-888B35DA71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lt-LT" dirty="0"/>
              <a:t>Naudojama įranga ir techologijos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E376C1-00A8-4349-A828-86CFEEE7A86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A close-up of a cell phone&#10;&#10;Description automatically generated with low confidence">
            <a:extLst>
              <a:ext uri="{FF2B5EF4-FFF2-40B4-BE49-F238E27FC236}">
                <a16:creationId xmlns:a16="http://schemas.microsoft.com/office/drawing/2014/main" id="{E3209FF8-E202-4A8C-BB2E-C7572C933A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7706" y="3429000"/>
            <a:ext cx="2764194" cy="3022441"/>
          </a:xfrm>
          <a:prstGeom prst="rect">
            <a:avLst/>
          </a:prstGeom>
        </p:spPr>
      </p:pic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9860C7A5-9B6C-46DD-8285-73DC72781A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4747" y="2758323"/>
            <a:ext cx="3660190" cy="3660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18361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D602A85-C800-4849-ABF3-FFB07734A74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lt-LT" dirty="0"/>
              <a:t>Kreditų pridėjimas</a:t>
            </a:r>
          </a:p>
          <a:p>
            <a:r>
              <a:rPr lang="lt-LT" dirty="0"/>
              <a:t>Mėnesiniai bilietai</a:t>
            </a:r>
          </a:p>
          <a:p>
            <a:r>
              <a:rPr lang="lt-LT" dirty="0"/>
              <a:t>Valandinia bilietai</a:t>
            </a:r>
          </a:p>
          <a:p>
            <a:r>
              <a:rPr lang="lt-LT" dirty="0"/>
              <a:t>Miestų pasirinkimas</a:t>
            </a:r>
          </a:p>
          <a:p>
            <a:r>
              <a:rPr lang="lt-LT" dirty="0"/>
              <a:t>Bilietų patikrinimas</a:t>
            </a:r>
          </a:p>
          <a:p>
            <a:r>
              <a:rPr lang="lt-LT" dirty="0"/>
              <a:t>Bilietų istorija</a:t>
            </a:r>
          </a:p>
          <a:p>
            <a:r>
              <a:rPr lang="lt-LT" dirty="0"/>
              <a:t>Bilietų pirikimas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2B0059-355E-42D7-ADBD-7EC3527D417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lt-LT" dirty="0"/>
              <a:t>Laboratorinio darbo metu sukurtos funkcijos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0C809B-0B70-4C50-B6E1-BF9DBAB017C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5259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EBACB8C-5C7D-49BE-845B-D2376A7BC80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lt-LT" dirty="0"/>
              <a:t>Dieninio bilieto pirkimas</a:t>
            </a:r>
          </a:p>
          <a:p>
            <a:r>
              <a:rPr lang="lt-LT" dirty="0"/>
              <a:t>Nepanaudoto bilieto grąžinimas</a:t>
            </a:r>
          </a:p>
          <a:p>
            <a:r>
              <a:rPr lang="lt-LT" dirty="0"/>
              <a:t>Nuolaidos saugojimas ir panaudojimas (Taikoma lengvata)</a:t>
            </a:r>
          </a:p>
          <a:p>
            <a:r>
              <a:rPr lang="lt-LT" dirty="0"/>
              <a:t>Aplikacijos meniu</a:t>
            </a:r>
          </a:p>
          <a:p>
            <a:r>
              <a:rPr lang="lt-LT" dirty="0"/>
              <a:t>Laboratorino darbo metu padarytoms funkcijoms sukurti atskiri langai</a:t>
            </a:r>
          </a:p>
          <a:p>
            <a:r>
              <a:rPr lang="lt-LT" dirty="0"/>
              <a:t>Išskaidytas funkcijų kodas lengvesniam naudojimui</a:t>
            </a:r>
          </a:p>
          <a:p>
            <a:r>
              <a:rPr lang="lt-LT" dirty="0"/>
              <a:t>Perdarytas koretlės duomenų nuskaitymas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8D3980-A86A-488B-B8F8-78158A74731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lt-LT" dirty="0"/>
              <a:t>Projekto metu realizuotos operacijos ir pakeitimai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2B7BC3-4ECC-4690-976C-FC69E513846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6143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4C22F8-222A-4B87-AF83-5863AF4E09C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9D58EA-D1A7-4320-BCAC-FF5C929945B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lt-LT" dirty="0"/>
              <a:t>Laboratorinio darbo UI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A98CF9-E917-46C1-8772-18472025152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33521EF-C160-4A0F-8A8E-08BEB66C06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1017"/>
          <a:stretch/>
        </p:blipFill>
        <p:spPr>
          <a:xfrm>
            <a:off x="4810240" y="1621891"/>
            <a:ext cx="2716950" cy="4796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6919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4C22F8-222A-4B87-AF83-5863AF4E09C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9D58EA-D1A7-4320-BCAC-FF5C929945B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lt-LT" dirty="0"/>
              <a:t>Projektinio darbo UI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A98CF9-E917-46C1-8772-18472025152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479F036-2501-465E-B820-4347955688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5718" y="2351536"/>
            <a:ext cx="1689542" cy="297722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C91BE15-578D-4175-91A2-BF6D478638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5592" y="2351536"/>
            <a:ext cx="1689543" cy="293311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55832C8-15EF-4920-B8C1-0409EC38D7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67617" y="3047379"/>
            <a:ext cx="1600234" cy="273870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295FA94-7B79-4094-BFCB-1A2A542074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06599" y="3047379"/>
            <a:ext cx="1600234" cy="275003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531C29C-63CF-4D7B-8705-86E4B4EB61A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13835" y="133492"/>
            <a:ext cx="1624299" cy="284870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EA5F957-9BC9-4AB4-A330-F0C82DEEC4A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55585" y="102215"/>
            <a:ext cx="1624298" cy="282702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2BF0E1A5-A18D-40CE-8376-394737572CF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02866" y="2351536"/>
            <a:ext cx="1691359" cy="293311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6B6242C-236F-45F7-9A10-25131CFD4B61}"/>
              </a:ext>
            </a:extLst>
          </p:cNvPr>
          <p:cNvSpPr txBox="1"/>
          <p:nvPr/>
        </p:nvSpPr>
        <p:spPr>
          <a:xfrm>
            <a:off x="4308591" y="5214013"/>
            <a:ext cx="16895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t-LT" sz="1200" dirty="0">
                <a:solidFill>
                  <a:schemeClr val="bg1"/>
                </a:solidFill>
              </a:rPr>
              <a:t>Kortelęs duomenų langas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2FD1E9F-A06E-453C-8403-7960D84B7F67}"/>
              </a:ext>
            </a:extLst>
          </p:cNvPr>
          <p:cNvSpPr txBox="1"/>
          <p:nvPr/>
        </p:nvSpPr>
        <p:spPr>
          <a:xfrm>
            <a:off x="9778309" y="5758243"/>
            <a:ext cx="16895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t-LT" sz="1200" dirty="0">
                <a:solidFill>
                  <a:schemeClr val="bg1"/>
                </a:solidFill>
              </a:rPr>
              <a:t>Bilietų langas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66633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F93717-A19A-44AC-BB0F-D702B74F26D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lt-LT" dirty="0"/>
              <a:t>Funkcijų demonstracija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693CE8-A97B-49C5-BE40-B788E5633F7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rojekto pristatymas">
            <a:hlinkClick r:id="" action="ppaction://media"/>
            <a:extLst>
              <a:ext uri="{FF2B5EF4-FFF2-40B4-BE49-F238E27FC236}">
                <a16:creationId xmlns:a16="http://schemas.microsoft.com/office/drawing/2014/main" id="{B9115137-E960-4B40-900D-42EC68EF8B0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25683" y="1194074"/>
            <a:ext cx="2411466" cy="5224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646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803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ksto vietos rezervavimo ženklas 1">
            <a:extLst>
              <a:ext uri="{FF2B5EF4-FFF2-40B4-BE49-F238E27FC236}">
                <a16:creationId xmlns:a16="http://schemas.microsoft.com/office/drawing/2014/main" id="{3E6B101F-D794-4B58-8358-54B5800D49F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Q&amp;A</a:t>
            </a:r>
            <a:endParaRPr lang="lt-LT" dirty="0"/>
          </a:p>
        </p:txBody>
      </p:sp>
      <p:sp>
        <p:nvSpPr>
          <p:cNvPr id="3" name="Teksto vietos rezervavimo ženklas 2">
            <a:extLst>
              <a:ext uri="{FF2B5EF4-FFF2-40B4-BE49-F238E27FC236}">
                <a16:creationId xmlns:a16="http://schemas.microsoft.com/office/drawing/2014/main" id="{A654FC28-D5AB-4D9C-98D4-C441D6C083C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227238005"/>
      </p:ext>
    </p:extLst>
  </p:cSld>
  <p:clrMapOvr>
    <a:masterClrMapping/>
  </p:clrMapOvr>
</p:sld>
</file>

<file path=ppt/theme/theme1.xml><?xml version="1.0" encoding="utf-8"?>
<a:theme xmlns:a="http://schemas.openxmlformats.org/drawingml/2006/main" name="TEKSTA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FOT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DIAGRAMA_LENTELĖ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as" ma:contentTypeID="0x01010085A0B56825ACE44AA56534054A45F39F" ma:contentTypeVersion="16" ma:contentTypeDescription="Kurkite naują dokumentą." ma:contentTypeScope="" ma:versionID="af5a762cd9ff50b6a08d36f9c4c905e0">
  <xsd:schema xmlns:xsd="http://www.w3.org/2001/XMLSchema" xmlns:xs="http://www.w3.org/2001/XMLSchema" xmlns:p="http://schemas.microsoft.com/office/2006/metadata/properties" xmlns:ns2="620836a7-bc45-472c-88d2-4326827033e8" xmlns:ns3="6f570473-4b36-4c39-a776-03401f4bff93" targetNamespace="http://schemas.microsoft.com/office/2006/metadata/properties" ma:root="true" ma:fieldsID="f1c764103dade80e512ed8409fb7d386" ns2:_="" ns3:_="">
    <xsd:import namespace="620836a7-bc45-472c-88d2-4326827033e8"/>
    <xsd:import namespace="6f570473-4b36-4c39-a776-03401f4bff93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ingHintHash" minOccurs="0"/>
                <xsd:element ref="ns2:SharedWithDetails" minOccurs="0"/>
                <xsd:element ref="ns2:LastSharedByUser" minOccurs="0"/>
                <xsd:element ref="ns2:LastSharedByTime" minOccurs="0"/>
                <xsd:element ref="ns3:Modifikuoti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20836a7-bc45-472c-88d2-4326827033e8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Bendrinama su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ingHintHash" ma:index="9" nillable="true" ma:displayName="Bendrinimo užuominos maiša" ma:internalName="SharingHintHash" ma:readOnly="true">
      <xsd:simpleType>
        <xsd:restriction base="dms:Text"/>
      </xsd:simpleType>
    </xsd:element>
    <xsd:element name="SharedWithDetails" ma:index="10" nillable="true" ma:displayName="Bendrinta su išsamia informacija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1" nillable="true" ma:displayName="Paskutinį kartą bendrinta pagal vartotoją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2" nillable="true" ma:displayName="Paskutinį kartą bendrinta pagal laiką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f570473-4b36-4c39-a776-03401f4bff93" elementFormDefault="qualified">
    <xsd:import namespace="http://schemas.microsoft.com/office/2006/documentManagement/types"/>
    <xsd:import namespace="http://schemas.microsoft.com/office/infopath/2007/PartnerControls"/>
    <xsd:element name="Modifikuoti" ma:index="13" nillable="true" ma:displayName="Modifikuoti" ma:internalName="Modifikuoti">
      <xsd:simpleType>
        <xsd:restriction base="dms:Text"/>
      </xsd:simpleType>
    </xsd:element>
    <xsd:element name="MediaServiceMetadata" ma:index="14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5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  <xsd:element name="MediaServiceOCR" ma:index="18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2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3" nillable="true" ma:displayName="Length (seconds)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urinio tipas"/>
        <xsd:element ref="dc:title" minOccurs="0" maxOccurs="1" ma:index="4" ma:displayName="Antraštė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odifikuoti xmlns="6f570473-4b36-4c39-a776-03401f4bff9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E9EA016-48E9-454F-BAD2-C11D02A89C3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20836a7-bc45-472c-88d2-4326827033e8"/>
    <ds:schemaRef ds:uri="6f570473-4b36-4c39-a776-03401f4bff9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A7BADF8-ABD3-4C23-AF26-BD3BDD8175E7}">
  <ds:schemaRefs>
    <ds:schemaRef ds:uri="http://schemas.microsoft.com/office/2006/metadata/properties"/>
    <ds:schemaRef ds:uri="http://schemas.microsoft.com/office/infopath/2007/PartnerControls"/>
    <ds:schemaRef ds:uri="6f570473-4b36-4c39-a776-03401f4bff93"/>
  </ds:schemaRefs>
</ds:datastoreItem>
</file>

<file path=customXml/itemProps3.xml><?xml version="1.0" encoding="utf-8"?>
<ds:datastoreItem xmlns:ds="http://schemas.openxmlformats.org/officeDocument/2006/customXml" ds:itemID="{520C1942-10EE-42DC-AE9F-A926B050F2F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2620</TotalTime>
  <Words>130</Words>
  <Application>Microsoft Office PowerPoint</Application>
  <PresentationFormat>Widescreen</PresentationFormat>
  <Paragraphs>37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Calibri</vt:lpstr>
      <vt:lpstr>Inter</vt:lpstr>
      <vt:lpstr>Inter Medium</vt:lpstr>
      <vt:lpstr>Inter Semi Bold</vt:lpstr>
      <vt:lpstr>TEKSTAS</vt:lpstr>
      <vt:lpstr>FOTO</vt:lpstr>
      <vt:lpstr>DIAGRAMA_LENTELĖ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Kiudys Eligijus</cp:lastModifiedBy>
  <cp:revision>107</cp:revision>
  <dcterms:created xsi:type="dcterms:W3CDTF">2020-12-23T08:59:48Z</dcterms:created>
  <dcterms:modified xsi:type="dcterms:W3CDTF">2021-11-29T11:55:32Z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0x01010085A0B56825ACE44AA56534054A45F39F</vt:lpwstr>
  </property>
</Properties>
</file>

<file path=docProps/thumbnail.jpeg>
</file>